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5143500" type="screen16x9"/>
  <p:notesSz cx="6858000" cy="9144000"/>
  <p:embeddedFontLst>
    <p:embeddedFont>
      <p:font typeface="Montserrat" panose="00000500000000000000" pitchFamily="2" charset="0"/>
      <p:regular r:id="rId26"/>
      <p:bold r:id="rId27"/>
      <p:italic r:id="rId28"/>
      <p:boldItalic r:id="rId29"/>
    </p:embeddedFont>
    <p:embeddedFont>
      <p:font typeface="Raleway" pitchFamily="2" charset="0"/>
      <p:regular r:id="rId30"/>
      <p:bold r:id="rId31"/>
      <p:italic r:id="rId32"/>
      <p:boldItalic r:id="rId33"/>
    </p:embeddedFont>
    <p:embeddedFont>
      <p:font typeface="Source Sans Pro" panose="020B0503030403020204" pitchFamily="34" charset="0"/>
      <p:regular r:id="rId3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365" y="6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1.fntdata"/><Relationship Id="rId21" Type="http://schemas.openxmlformats.org/officeDocument/2006/relationships/slide" Target="slides/slide20.xml"/><Relationship Id="rId34" Type="http://schemas.openxmlformats.org/officeDocument/2006/relationships/font" Target="fonts/font9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33" Type="http://schemas.openxmlformats.org/officeDocument/2006/relationships/font" Target="fonts/font8.fntdata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7.fntdata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3.fntdata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2.fntdata"/><Relationship Id="rId30" Type="http://schemas.openxmlformats.org/officeDocument/2006/relationships/font" Target="fonts/font5.fntdata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2a3abcee0a6_0_1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1" name="Google Shape;211;g2a3abcee0a6_0_1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g2a3abcee0a6_0_1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7" name="Google Shape;217;g2a3abcee0a6_0_1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g2a3abcee0a6_0_1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3" name="Google Shape;223;g2a3abcee0a6_0_1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g2a3abcee0a6_0_1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7" name="Google Shape;237;g2a3abcee0a6_0_1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g2a3abcee0a6_0_1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4" name="Google Shape;244;g2a3abcee0a6_0_1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g2a3abcee0a6_0_1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0" name="Google Shape;250;g2a3abcee0a6_0_1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2a3abcee0a6_0_1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6" name="Google Shape;256;g2a3abcee0a6_0_1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g2a3abcee0a6_0_1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1" name="Google Shape;271;g2a3abcee0a6_0_1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g2a3abcee0a6_0_1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8" name="Google Shape;278;g2a3abcee0a6_0_1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g2a3abcee0a6_0_1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9" name="Google Shape;289;g2a3abcee0a6_0_1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943b4d601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2943b4d601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g2a3abcee0a6_0_1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5" name="Google Shape;295;g2a3abcee0a6_0_1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g2a3abcee0a6_0_2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1" name="Google Shape;301;g2a3abcee0a6_0_2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Google Shape;377;g2a3abcee0a6_0_3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8" name="Google Shape;378;g2a3abcee0a6_0_3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Google Shape;392;g2a3abcee0a6_0_3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3" name="Google Shape;393;g2a3abcee0a6_0_3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2943b4d6013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2943b4d6013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2943b4d6013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2943b4d6013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2765f5591bb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2765f5591bb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2a3abcee0a6_0_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" name="Google Shape;177;g2a3abcee0a6_0_8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2a3abcee0a6_0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Google Shape;184;g2a3abcee0a6_0_1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29629a5aa38_0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Google Shape;191;g29629a5aa38_0_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2a3abcee0a6_0_1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2a3abcee0a6_0_1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rgbClr val="43434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485875" y="264475"/>
            <a:ext cx="8183700" cy="147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100"/>
              <a:buFont typeface="Montserrat"/>
              <a:buNone/>
              <a:defRPr sz="4100"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485875" y="1738075"/>
            <a:ext cx="8183700" cy="86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alibri"/>
              <a:buNone/>
              <a:defRPr sz="2400">
                <a:latin typeface="Calibri"/>
                <a:ea typeface="Calibri"/>
                <a:cs typeface="Calibri"/>
                <a:sym typeface="Calibri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4" name="Google Shape;14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735963" y="4296813"/>
            <a:ext cx="3895725" cy="600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1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title" hasCustomPrompt="1"/>
          </p:nvPr>
        </p:nvSpPr>
        <p:spPr>
          <a:xfrm>
            <a:off x="311700" y="743001"/>
            <a:ext cx="8520600" cy="200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r>
              <a:t>xx%</a:t>
            </a:r>
          </a:p>
        </p:txBody>
      </p:sp>
      <p:sp>
        <p:nvSpPr>
          <p:cNvPr id="53" name="Google Shape;53;p11"/>
          <p:cNvSpPr txBox="1">
            <a:spLocks noGrp="1"/>
          </p:cNvSpPr>
          <p:nvPr>
            <p:ph type="body" idx="1"/>
          </p:nvPr>
        </p:nvSpPr>
        <p:spPr>
          <a:xfrm>
            <a:off x="311700" y="2845182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4" name="Google Shape;54;p1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485875" y="1714500"/>
            <a:ext cx="8183700" cy="78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810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Calibri"/>
              <a:buChar char="●"/>
              <a:defRPr sz="24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Calibri"/>
              <a:buChar char="○"/>
              <a:defRPr sz="18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Calibri"/>
              <a:buChar char="■"/>
              <a:defRPr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Calibri"/>
              <a:buChar char="●"/>
              <a:defRPr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Calibri"/>
              <a:buChar char="○"/>
              <a:defRPr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■"/>
              <a:defRPr>
                <a:latin typeface="Calibri"/>
                <a:ea typeface="Calibri"/>
                <a:cs typeface="Calibri"/>
                <a:sym typeface="Calibri"/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●"/>
              <a:defRPr>
                <a:latin typeface="Calibri"/>
                <a:ea typeface="Calibri"/>
                <a:cs typeface="Calibri"/>
                <a:sym typeface="Calibri"/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○"/>
              <a:defRPr>
                <a:latin typeface="Calibri"/>
                <a:ea typeface="Calibri"/>
                <a:cs typeface="Calibri"/>
                <a:sym typeface="Calibri"/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■"/>
              <a:defRPr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3" name="Google Shape;23;p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835869" y="4737994"/>
            <a:ext cx="1915808" cy="295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p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5950" y="4568875"/>
            <a:ext cx="371380" cy="464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2"/>
        </a:solidFill>
        <a:effectLst/>
      </p:bgPr>
    </p:bg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9"/>
          <p:cNvSpPr/>
          <p:nvPr/>
        </p:nvSpPr>
        <p:spPr>
          <a:xfrm>
            <a:off x="4636800" y="80700"/>
            <a:ext cx="4426500" cy="4982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2" name="Google Shape;42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3" name="Google Shape;43;p9"/>
          <p:cNvSpPr txBox="1">
            <a:spLocks noGrp="1"/>
          </p:cNvSpPr>
          <p:nvPr>
            <p:ph type="title"/>
          </p:nvPr>
        </p:nvSpPr>
        <p:spPr>
          <a:xfrm>
            <a:off x="265500" y="1181700"/>
            <a:ext cx="4045200" cy="153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>
            <a:endParaRPr/>
          </a:p>
        </p:txBody>
      </p:sp>
      <p:sp>
        <p:nvSpPr>
          <p:cNvPr id="49" name="Google Shape;49;p10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plum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Source Sans Pro"/>
              <a:buChar char="●"/>
              <a:defRPr sz="18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●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●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3"/>
          <p:cNvSpPr txBox="1">
            <a:spLocks noGrp="1"/>
          </p:cNvSpPr>
          <p:nvPr>
            <p:ph type="ctrTitle"/>
          </p:nvPr>
        </p:nvSpPr>
        <p:spPr>
          <a:xfrm>
            <a:off x="485875" y="264475"/>
            <a:ext cx="8351700" cy="147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Loops with Original Graphic</a:t>
            </a:r>
            <a:endParaRPr/>
          </a:p>
        </p:txBody>
      </p:sp>
      <p:sp>
        <p:nvSpPr>
          <p:cNvPr id="62" name="Google Shape;62;p13"/>
          <p:cNvSpPr txBox="1">
            <a:spLocks noGrp="1"/>
          </p:cNvSpPr>
          <p:nvPr>
            <p:ph type="subTitle" idx="1"/>
          </p:nvPr>
        </p:nvSpPr>
        <p:spPr>
          <a:xfrm>
            <a:off x="485875" y="1738075"/>
            <a:ext cx="8183700" cy="86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Part 3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cross curricular project for Fine Arts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Column of images</a:t>
            </a:r>
            <a:endParaRPr/>
          </a:p>
        </p:txBody>
      </p:sp>
      <p:sp>
        <p:nvSpPr>
          <p:cNvPr id="214" name="Google Shape;214;p22"/>
          <p:cNvSpPr txBox="1">
            <a:spLocks noGrp="1"/>
          </p:cNvSpPr>
          <p:nvPr>
            <p:ph type="body" idx="1"/>
          </p:nvPr>
        </p:nvSpPr>
        <p:spPr>
          <a:xfrm>
            <a:off x="311700" y="989275"/>
            <a:ext cx="7446900" cy="401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dk2"/>
                </a:solidFill>
              </a:rPr>
              <a:t>Create a function for a column of images</a:t>
            </a:r>
            <a:endParaRPr sz="2200"/>
          </a:p>
          <a:p>
            <a:pPr marL="457200" lvl="0" indent="-355600" algn="l" rtl="0">
              <a:spcBef>
                <a:spcPts val="120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Assign initial values for </a:t>
            </a:r>
            <a:r>
              <a:rPr lang="en" sz="2000" b="1">
                <a:solidFill>
                  <a:srgbClr val="0000FF"/>
                </a:solidFill>
              </a:rPr>
              <a:t>x</a:t>
            </a:r>
            <a:r>
              <a:rPr lang="en" sz="2000"/>
              <a:t> and </a:t>
            </a:r>
            <a:r>
              <a:rPr lang="en" sz="2000" b="1">
                <a:solidFill>
                  <a:srgbClr val="FF0000"/>
                </a:solidFill>
              </a:rPr>
              <a:t>y</a:t>
            </a:r>
            <a:endParaRPr sz="2000" b="1">
              <a:solidFill>
                <a:srgbClr val="FF0000"/>
              </a:solidFill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Fill the screen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Start a for loop</a:t>
            </a:r>
            <a:endParaRPr sz="2000"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Decide how many images will fit down the screen</a:t>
            </a:r>
            <a:endParaRPr sz="2000"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Use this number as your range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Call the holiday image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Increment </a:t>
            </a:r>
            <a:r>
              <a:rPr lang="en" sz="2000" b="1">
                <a:solidFill>
                  <a:srgbClr val="FF0000"/>
                </a:solidFill>
              </a:rPr>
              <a:t>y</a:t>
            </a:r>
            <a:endParaRPr sz="2000" b="1">
              <a:solidFill>
                <a:srgbClr val="FF0000"/>
              </a:solidFill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Decide how much </a:t>
            </a:r>
            <a:r>
              <a:rPr lang="en" sz="2000" b="1">
                <a:solidFill>
                  <a:srgbClr val="FF0000"/>
                </a:solidFill>
              </a:rPr>
              <a:t>y</a:t>
            </a:r>
            <a:r>
              <a:rPr lang="en" sz="2000"/>
              <a:t> needs to change for the next image</a:t>
            </a:r>
            <a:endParaRPr sz="20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Column of images</a:t>
            </a:r>
            <a:endParaRPr/>
          </a:p>
        </p:txBody>
      </p:sp>
      <p:sp>
        <p:nvSpPr>
          <p:cNvPr id="220" name="Google Shape;220;p23"/>
          <p:cNvSpPr txBox="1">
            <a:spLocks noGrp="1"/>
          </p:cNvSpPr>
          <p:nvPr>
            <p:ph type="body" idx="1"/>
          </p:nvPr>
        </p:nvSpPr>
        <p:spPr>
          <a:xfrm>
            <a:off x="311700" y="989275"/>
            <a:ext cx="7622400" cy="401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dk2"/>
                </a:solidFill>
              </a:rPr>
              <a:t>Decide what button you want to press to get a column of images</a:t>
            </a:r>
            <a:endParaRPr sz="2200"/>
          </a:p>
          <a:p>
            <a:pPr marL="457200" lvl="0" indent="-355600" algn="l" rtl="0">
              <a:spcBef>
                <a:spcPts val="120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Add an instruction in intro() to tell the user what button to press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Add an if statement in the main program for the button</a:t>
            </a:r>
            <a:endParaRPr sz="200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000"/>
              <a:t>Run and test the code. Do you get a column of images, a row of images and a random image with button presses?</a:t>
            </a:r>
            <a:endParaRPr sz="20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Diagonal images</a:t>
            </a:r>
            <a:endParaRPr/>
          </a:p>
        </p:txBody>
      </p:sp>
      <p:sp>
        <p:nvSpPr>
          <p:cNvPr id="226" name="Google Shape;226;p24"/>
          <p:cNvSpPr txBox="1">
            <a:spLocks noGrp="1"/>
          </p:cNvSpPr>
          <p:nvPr>
            <p:ph type="body" idx="1"/>
          </p:nvPr>
        </p:nvSpPr>
        <p:spPr>
          <a:xfrm>
            <a:off x="311700" y="989275"/>
            <a:ext cx="4462200" cy="401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dk2"/>
                </a:solidFill>
              </a:rPr>
              <a:t>To make diagonal images, the image will move from top to bottom and left to right</a:t>
            </a:r>
            <a:endParaRPr sz="2200"/>
          </a:p>
          <a:p>
            <a:pPr marL="457200" lvl="0" indent="-355600" algn="l" rtl="0">
              <a:spcBef>
                <a:spcPts val="120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The </a:t>
            </a:r>
            <a:r>
              <a:rPr lang="en" sz="2000" b="1">
                <a:solidFill>
                  <a:srgbClr val="0000FF"/>
                </a:solidFill>
              </a:rPr>
              <a:t>x</a:t>
            </a:r>
            <a:r>
              <a:rPr lang="en" sz="2000"/>
              <a:t> location moves left to right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The </a:t>
            </a:r>
            <a:r>
              <a:rPr lang="en" sz="2000" b="1">
                <a:solidFill>
                  <a:srgbClr val="FF0000"/>
                </a:solidFill>
              </a:rPr>
              <a:t>y</a:t>
            </a:r>
            <a:r>
              <a:rPr lang="en" sz="2000"/>
              <a:t> location moves top to bottom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You will use a loop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Draw an image in the loop 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And then 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Increment both </a:t>
            </a:r>
            <a:r>
              <a:rPr lang="en" sz="2000" b="1">
                <a:solidFill>
                  <a:srgbClr val="0000FF"/>
                </a:solidFill>
              </a:rPr>
              <a:t>x</a:t>
            </a:r>
            <a:r>
              <a:rPr lang="en" sz="2000"/>
              <a:t> and </a:t>
            </a:r>
            <a:r>
              <a:rPr lang="en" sz="2000" b="1">
                <a:solidFill>
                  <a:srgbClr val="FF0000"/>
                </a:solidFill>
              </a:rPr>
              <a:t>y</a:t>
            </a:r>
            <a:r>
              <a:rPr lang="en" sz="2000"/>
              <a:t> inside the loop</a:t>
            </a:r>
            <a:endParaRPr sz="2000"/>
          </a:p>
        </p:txBody>
      </p:sp>
      <p:pic>
        <p:nvPicPr>
          <p:cNvPr id="227" name="Google Shape;227;p24"/>
          <p:cNvPicPr preferRelativeResize="0"/>
          <p:nvPr/>
        </p:nvPicPr>
        <p:blipFill rotWithShape="1">
          <a:blip r:embed="rId3">
            <a:alphaModFix/>
          </a:blip>
          <a:srcRect r="60848" b="54174"/>
          <a:stretch/>
        </p:blipFill>
        <p:spPr>
          <a:xfrm>
            <a:off x="5775500" y="880000"/>
            <a:ext cx="2892000" cy="3179650"/>
          </a:xfrm>
          <a:prstGeom prst="rect">
            <a:avLst/>
          </a:prstGeom>
          <a:noFill/>
          <a:ln>
            <a:noFill/>
          </a:ln>
        </p:spPr>
      </p:pic>
      <p:sp>
        <p:nvSpPr>
          <p:cNvPr id="228" name="Google Shape;228;p24"/>
          <p:cNvSpPr/>
          <p:nvPr/>
        </p:nvSpPr>
        <p:spPr>
          <a:xfrm>
            <a:off x="6663825" y="1883875"/>
            <a:ext cx="309900" cy="2685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29" name="Google Shape;229;p24"/>
          <p:cNvSpPr/>
          <p:nvPr/>
        </p:nvSpPr>
        <p:spPr>
          <a:xfrm>
            <a:off x="6506375" y="2137975"/>
            <a:ext cx="591300" cy="268500"/>
          </a:xfrm>
          <a:prstGeom prst="rect">
            <a:avLst/>
          </a:prstGeom>
          <a:solidFill>
            <a:srgbClr val="274E13"/>
          </a:solidFill>
          <a:ln w="9525" cap="flat" cmpd="sng">
            <a:solidFill>
              <a:srgbClr val="274E1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30" name="Google Shape;230;p24"/>
          <p:cNvSpPr/>
          <p:nvPr/>
        </p:nvSpPr>
        <p:spPr>
          <a:xfrm>
            <a:off x="6307625" y="2406475"/>
            <a:ext cx="945000" cy="2685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31" name="Google Shape;231;p24"/>
          <p:cNvSpPr/>
          <p:nvPr/>
        </p:nvSpPr>
        <p:spPr>
          <a:xfrm>
            <a:off x="6212125" y="2674975"/>
            <a:ext cx="1195200" cy="268500"/>
          </a:xfrm>
          <a:prstGeom prst="rect">
            <a:avLst/>
          </a:prstGeom>
          <a:solidFill>
            <a:srgbClr val="274E1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32" name="Google Shape;232;p24"/>
          <p:cNvSpPr/>
          <p:nvPr/>
        </p:nvSpPr>
        <p:spPr>
          <a:xfrm>
            <a:off x="6663825" y="2943475"/>
            <a:ext cx="309900" cy="448500"/>
          </a:xfrm>
          <a:prstGeom prst="rect">
            <a:avLst/>
          </a:prstGeom>
          <a:solidFill>
            <a:srgbClr val="5B0F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33" name="Google Shape;233;p24"/>
          <p:cNvSpPr/>
          <p:nvPr/>
        </p:nvSpPr>
        <p:spPr>
          <a:xfrm>
            <a:off x="6582475" y="1497675"/>
            <a:ext cx="454500" cy="448500"/>
          </a:xfrm>
          <a:prstGeom prst="ellipse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cxnSp>
        <p:nvCxnSpPr>
          <p:cNvPr id="234" name="Google Shape;234;p24"/>
          <p:cNvCxnSpPr/>
          <p:nvPr/>
        </p:nvCxnSpPr>
        <p:spPr>
          <a:xfrm>
            <a:off x="7500400" y="2763750"/>
            <a:ext cx="692100" cy="10413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Diagonal images</a:t>
            </a:r>
            <a:endParaRPr/>
          </a:p>
        </p:txBody>
      </p:sp>
      <p:sp>
        <p:nvSpPr>
          <p:cNvPr id="240" name="Google Shape;240;p25"/>
          <p:cNvSpPr txBox="1">
            <a:spLocks noGrp="1"/>
          </p:cNvSpPr>
          <p:nvPr>
            <p:ph type="body" idx="1"/>
          </p:nvPr>
        </p:nvSpPr>
        <p:spPr>
          <a:xfrm>
            <a:off x="311700" y="989275"/>
            <a:ext cx="8252400" cy="401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dk2"/>
                </a:solidFill>
              </a:rPr>
              <a:t>Create a function for diagonal images</a:t>
            </a:r>
            <a:endParaRPr sz="2200"/>
          </a:p>
          <a:p>
            <a:pPr marL="457200" lvl="0" indent="-355600" algn="l" rtl="0">
              <a:spcBef>
                <a:spcPts val="120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Assign initial values for </a:t>
            </a:r>
            <a:r>
              <a:rPr lang="en" sz="2000" b="1">
                <a:solidFill>
                  <a:srgbClr val="0000FF"/>
                </a:solidFill>
              </a:rPr>
              <a:t>x</a:t>
            </a:r>
            <a:r>
              <a:rPr lang="en" sz="2000"/>
              <a:t> and </a:t>
            </a:r>
            <a:r>
              <a:rPr lang="en" sz="2000" b="1">
                <a:solidFill>
                  <a:srgbClr val="FF0000"/>
                </a:solidFill>
              </a:rPr>
              <a:t>y</a:t>
            </a:r>
            <a:endParaRPr sz="2000" b="1">
              <a:solidFill>
                <a:srgbClr val="FF0000"/>
              </a:solidFill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Fill the screen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Start a for loop</a:t>
            </a:r>
            <a:endParaRPr sz="2000"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Decide how many images will diagonally on the screen</a:t>
            </a:r>
            <a:endParaRPr sz="2000"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Use this number as your range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Call the holiday image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Increment </a:t>
            </a:r>
            <a:r>
              <a:rPr lang="en" sz="2000" b="1">
                <a:solidFill>
                  <a:srgbClr val="0000FF"/>
                </a:solidFill>
              </a:rPr>
              <a:t>x</a:t>
            </a:r>
            <a:r>
              <a:rPr lang="en" sz="2000"/>
              <a:t> (can be the same or different as the row of images)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Increment </a:t>
            </a:r>
            <a:r>
              <a:rPr lang="en" sz="2000" b="1">
                <a:solidFill>
                  <a:srgbClr val="FF0000"/>
                </a:solidFill>
              </a:rPr>
              <a:t>y</a:t>
            </a:r>
            <a:r>
              <a:rPr lang="en" sz="2000"/>
              <a:t> (can be the same or different as the column of images)</a:t>
            </a:r>
            <a:endParaRPr sz="2000"/>
          </a:p>
        </p:txBody>
      </p:sp>
      <p:pic>
        <p:nvPicPr>
          <p:cNvPr id="241" name="Google Shape;241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37675" y="445013"/>
            <a:ext cx="2438400" cy="1952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Diagonal images</a:t>
            </a:r>
            <a:endParaRPr/>
          </a:p>
        </p:txBody>
      </p:sp>
      <p:sp>
        <p:nvSpPr>
          <p:cNvPr id="247" name="Google Shape;247;p26"/>
          <p:cNvSpPr txBox="1">
            <a:spLocks noGrp="1"/>
          </p:cNvSpPr>
          <p:nvPr>
            <p:ph type="body" idx="1"/>
          </p:nvPr>
        </p:nvSpPr>
        <p:spPr>
          <a:xfrm>
            <a:off x="311700" y="989275"/>
            <a:ext cx="7622400" cy="401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dk2"/>
                </a:solidFill>
              </a:rPr>
              <a:t>Decide what button you want to press to get diagonal images</a:t>
            </a:r>
            <a:endParaRPr sz="2200"/>
          </a:p>
          <a:p>
            <a:pPr marL="457200" lvl="0" indent="-355600" algn="l" rtl="0">
              <a:spcBef>
                <a:spcPts val="120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Add an instruction in intro() to tell the user what button to press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Add an if statement in the main program for the button</a:t>
            </a:r>
            <a:endParaRPr sz="200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000"/>
              <a:t>Run and test the code. Do you get a column of images, a row of images, diagonal images and a random image with button presses?</a:t>
            </a:r>
            <a:endParaRPr sz="20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27"/>
          <p:cNvSpPr txBox="1">
            <a:spLocks noGrp="1"/>
          </p:cNvSpPr>
          <p:nvPr>
            <p:ph type="ctrTitle"/>
          </p:nvPr>
        </p:nvSpPr>
        <p:spPr>
          <a:xfrm>
            <a:off x="485875" y="264475"/>
            <a:ext cx="8183700" cy="147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Activity #3</a:t>
            </a:r>
            <a:endParaRPr/>
          </a:p>
        </p:txBody>
      </p:sp>
      <p:sp>
        <p:nvSpPr>
          <p:cNvPr id="253" name="Google Shape;253;p27"/>
          <p:cNvSpPr txBox="1">
            <a:spLocks noGrp="1"/>
          </p:cNvSpPr>
          <p:nvPr>
            <p:ph type="subTitle" idx="1"/>
          </p:nvPr>
        </p:nvSpPr>
        <p:spPr>
          <a:xfrm>
            <a:off x="485875" y="1738075"/>
            <a:ext cx="8183700" cy="86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Grid of images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2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Grid of images</a:t>
            </a:r>
            <a:endParaRPr/>
          </a:p>
        </p:txBody>
      </p:sp>
      <p:sp>
        <p:nvSpPr>
          <p:cNvPr id="259" name="Google Shape;259;p28"/>
          <p:cNvSpPr txBox="1">
            <a:spLocks noGrp="1"/>
          </p:cNvSpPr>
          <p:nvPr>
            <p:ph type="body" idx="1"/>
          </p:nvPr>
        </p:nvSpPr>
        <p:spPr>
          <a:xfrm>
            <a:off x="311700" y="989275"/>
            <a:ext cx="4462200" cy="401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dk2"/>
                </a:solidFill>
              </a:rPr>
              <a:t>To make a grid of images, you will create rows of columns of images</a:t>
            </a:r>
            <a:endParaRPr sz="2200"/>
          </a:p>
          <a:p>
            <a:pPr marL="457200" lvl="0" indent="-355600" algn="l" rtl="0">
              <a:spcBef>
                <a:spcPts val="120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You will need two loops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One loop will be inside – or nested – inside the other loop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One loop will increment </a:t>
            </a:r>
            <a:r>
              <a:rPr lang="en" sz="2000" b="1">
                <a:solidFill>
                  <a:srgbClr val="FF0000"/>
                </a:solidFill>
              </a:rPr>
              <a:t>y</a:t>
            </a:r>
            <a:r>
              <a:rPr lang="en" sz="2000"/>
              <a:t> (for the columns)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The other loop will increment </a:t>
            </a:r>
            <a:r>
              <a:rPr lang="en" sz="2000" b="1">
                <a:solidFill>
                  <a:srgbClr val="0000FF"/>
                </a:solidFill>
              </a:rPr>
              <a:t>x</a:t>
            </a:r>
            <a:r>
              <a:rPr lang="en" sz="2000"/>
              <a:t> (for the rows)</a:t>
            </a:r>
            <a:endParaRPr sz="2000"/>
          </a:p>
        </p:txBody>
      </p:sp>
      <p:pic>
        <p:nvPicPr>
          <p:cNvPr id="260" name="Google Shape;260;p28"/>
          <p:cNvPicPr preferRelativeResize="0"/>
          <p:nvPr/>
        </p:nvPicPr>
        <p:blipFill rotWithShape="1">
          <a:blip r:embed="rId3">
            <a:alphaModFix/>
          </a:blip>
          <a:srcRect r="60848" b="54174"/>
          <a:stretch/>
        </p:blipFill>
        <p:spPr>
          <a:xfrm>
            <a:off x="5775500" y="880000"/>
            <a:ext cx="2892000" cy="3179650"/>
          </a:xfrm>
          <a:prstGeom prst="rect">
            <a:avLst/>
          </a:prstGeom>
          <a:noFill/>
          <a:ln>
            <a:noFill/>
          </a:ln>
        </p:spPr>
      </p:pic>
      <p:sp>
        <p:nvSpPr>
          <p:cNvPr id="261" name="Google Shape;261;p28"/>
          <p:cNvSpPr/>
          <p:nvPr/>
        </p:nvSpPr>
        <p:spPr>
          <a:xfrm>
            <a:off x="6663825" y="1883875"/>
            <a:ext cx="309900" cy="2685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62" name="Google Shape;262;p28"/>
          <p:cNvSpPr/>
          <p:nvPr/>
        </p:nvSpPr>
        <p:spPr>
          <a:xfrm>
            <a:off x="6506375" y="2137975"/>
            <a:ext cx="591300" cy="268500"/>
          </a:xfrm>
          <a:prstGeom prst="rect">
            <a:avLst/>
          </a:prstGeom>
          <a:solidFill>
            <a:srgbClr val="274E13"/>
          </a:solidFill>
          <a:ln w="9525" cap="flat" cmpd="sng">
            <a:solidFill>
              <a:srgbClr val="274E1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63" name="Google Shape;263;p28"/>
          <p:cNvSpPr/>
          <p:nvPr/>
        </p:nvSpPr>
        <p:spPr>
          <a:xfrm>
            <a:off x="6307625" y="2406475"/>
            <a:ext cx="945000" cy="2685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64" name="Google Shape;264;p28"/>
          <p:cNvSpPr/>
          <p:nvPr/>
        </p:nvSpPr>
        <p:spPr>
          <a:xfrm>
            <a:off x="6212125" y="2674975"/>
            <a:ext cx="1195200" cy="268500"/>
          </a:xfrm>
          <a:prstGeom prst="rect">
            <a:avLst/>
          </a:prstGeom>
          <a:solidFill>
            <a:srgbClr val="274E1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65" name="Google Shape;265;p28"/>
          <p:cNvSpPr/>
          <p:nvPr/>
        </p:nvSpPr>
        <p:spPr>
          <a:xfrm>
            <a:off x="6663825" y="2943475"/>
            <a:ext cx="309900" cy="448500"/>
          </a:xfrm>
          <a:prstGeom prst="rect">
            <a:avLst/>
          </a:prstGeom>
          <a:solidFill>
            <a:srgbClr val="5B0F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66" name="Google Shape;266;p28"/>
          <p:cNvSpPr/>
          <p:nvPr/>
        </p:nvSpPr>
        <p:spPr>
          <a:xfrm>
            <a:off x="6582475" y="1497675"/>
            <a:ext cx="454500" cy="448500"/>
          </a:xfrm>
          <a:prstGeom prst="ellipse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cxnSp>
        <p:nvCxnSpPr>
          <p:cNvPr id="267" name="Google Shape;267;p28"/>
          <p:cNvCxnSpPr/>
          <p:nvPr/>
        </p:nvCxnSpPr>
        <p:spPr>
          <a:xfrm>
            <a:off x="6880700" y="3466075"/>
            <a:ext cx="0" cy="9336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68" name="Google Shape;268;p28"/>
          <p:cNvCxnSpPr/>
          <p:nvPr/>
        </p:nvCxnSpPr>
        <p:spPr>
          <a:xfrm>
            <a:off x="7477225" y="2342425"/>
            <a:ext cx="1004400" cy="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Grid of images</a:t>
            </a:r>
            <a:endParaRPr/>
          </a:p>
        </p:txBody>
      </p:sp>
      <p:sp>
        <p:nvSpPr>
          <p:cNvPr id="274" name="Google Shape;274;p29"/>
          <p:cNvSpPr txBox="1">
            <a:spLocks noGrp="1"/>
          </p:cNvSpPr>
          <p:nvPr>
            <p:ph type="body" idx="1"/>
          </p:nvPr>
        </p:nvSpPr>
        <p:spPr>
          <a:xfrm>
            <a:off x="311700" y="989275"/>
            <a:ext cx="7446900" cy="405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dk2"/>
                </a:solidFill>
              </a:rPr>
              <a:t>Create a function for a grid of images</a:t>
            </a:r>
            <a:endParaRPr sz="2200"/>
          </a:p>
          <a:p>
            <a:pPr marL="457200" lvl="0" indent="-355600" algn="l" rtl="0">
              <a:spcBef>
                <a:spcPts val="120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Assign initial values for </a:t>
            </a:r>
            <a:r>
              <a:rPr lang="en" sz="2000" b="1">
                <a:solidFill>
                  <a:srgbClr val="0000FF"/>
                </a:solidFill>
              </a:rPr>
              <a:t>x</a:t>
            </a:r>
            <a:r>
              <a:rPr lang="en" sz="2000"/>
              <a:t> and </a:t>
            </a:r>
            <a:r>
              <a:rPr lang="en" sz="2000" b="1">
                <a:solidFill>
                  <a:srgbClr val="FF0000"/>
                </a:solidFill>
              </a:rPr>
              <a:t>y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Fill the screen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Start a for loop</a:t>
            </a:r>
            <a:endParaRPr sz="2000"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This will be how many rows (</a:t>
            </a:r>
            <a:r>
              <a:rPr lang="en" sz="2000" b="1">
                <a:solidFill>
                  <a:srgbClr val="FF0000"/>
                </a:solidFill>
              </a:rPr>
              <a:t>y</a:t>
            </a:r>
            <a:r>
              <a:rPr lang="en" sz="2000"/>
              <a:t>) you have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Inside the loop, start another loop</a:t>
            </a:r>
            <a:endParaRPr sz="2000"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This will be how many images across (</a:t>
            </a:r>
            <a:r>
              <a:rPr lang="en" sz="2000" b="1">
                <a:solidFill>
                  <a:srgbClr val="FF0000"/>
                </a:solidFill>
              </a:rPr>
              <a:t>y</a:t>
            </a:r>
            <a:r>
              <a:rPr lang="en" sz="2000"/>
              <a:t>) you have</a:t>
            </a:r>
            <a:endParaRPr sz="2000"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Call the holiday image</a:t>
            </a:r>
            <a:endParaRPr sz="2000"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Increment </a:t>
            </a:r>
            <a:r>
              <a:rPr lang="en" sz="2000" b="1">
                <a:solidFill>
                  <a:srgbClr val="0000FF"/>
                </a:solidFill>
              </a:rPr>
              <a:t>x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When the inside loop ends, </a:t>
            </a:r>
            <a:endParaRPr sz="2000"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Reset </a:t>
            </a:r>
            <a:r>
              <a:rPr lang="en" sz="2000" b="1">
                <a:solidFill>
                  <a:srgbClr val="0000FF"/>
                </a:solidFill>
              </a:rPr>
              <a:t>x</a:t>
            </a:r>
            <a:r>
              <a:rPr lang="en" sz="2000"/>
              <a:t> to 0</a:t>
            </a:r>
            <a:endParaRPr sz="2000"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Increment </a:t>
            </a:r>
            <a:r>
              <a:rPr lang="en" sz="2000" b="1">
                <a:solidFill>
                  <a:srgbClr val="FF0000"/>
                </a:solidFill>
              </a:rPr>
              <a:t>y</a:t>
            </a:r>
            <a:endParaRPr sz="2000"/>
          </a:p>
        </p:txBody>
      </p:sp>
      <p:pic>
        <p:nvPicPr>
          <p:cNvPr id="275" name="Google Shape;275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06700" y="232626"/>
            <a:ext cx="3331975" cy="2663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3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Grid of images</a:t>
            </a:r>
            <a:endParaRPr/>
          </a:p>
        </p:txBody>
      </p:sp>
      <p:sp>
        <p:nvSpPr>
          <p:cNvPr id="281" name="Google Shape;281;p30"/>
          <p:cNvSpPr txBox="1">
            <a:spLocks noGrp="1"/>
          </p:cNvSpPr>
          <p:nvPr>
            <p:ph type="body" idx="1"/>
          </p:nvPr>
        </p:nvSpPr>
        <p:spPr>
          <a:xfrm>
            <a:off x="311700" y="989275"/>
            <a:ext cx="4947600" cy="401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dk2"/>
                </a:solidFill>
              </a:rPr>
              <a:t>Can you explain what is happening in the code?</a:t>
            </a:r>
            <a:endParaRPr sz="2200">
              <a:solidFill>
                <a:schemeClr val="dk2"/>
              </a:solidFill>
            </a:endParaRPr>
          </a:p>
          <a:p>
            <a:pPr marL="457200" lvl="0" indent="-368300" algn="l" rtl="0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</a:pPr>
            <a:r>
              <a:rPr lang="en" sz="2200">
                <a:solidFill>
                  <a:schemeClr val="dk2"/>
                </a:solidFill>
              </a:rPr>
              <a:t>This creates one row of 5 images</a:t>
            </a:r>
            <a:endParaRPr sz="2200">
              <a:solidFill>
                <a:schemeClr val="dk2"/>
              </a:solidFill>
            </a:endParaRPr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</a:pPr>
            <a:r>
              <a:rPr lang="en" sz="2200">
                <a:solidFill>
                  <a:schemeClr val="dk2"/>
                </a:solidFill>
              </a:rPr>
              <a:t>This repeats the row of 5 images </a:t>
            </a:r>
            <a:br>
              <a:rPr lang="en" sz="2200">
                <a:solidFill>
                  <a:schemeClr val="dk2"/>
                </a:solidFill>
              </a:rPr>
            </a:br>
            <a:r>
              <a:rPr lang="en" sz="2200">
                <a:solidFill>
                  <a:schemeClr val="dk2"/>
                </a:solidFill>
              </a:rPr>
              <a:t>four times</a:t>
            </a:r>
            <a:endParaRPr sz="2200">
              <a:solidFill>
                <a:schemeClr val="dk2"/>
              </a:solidFill>
            </a:endParaRPr>
          </a:p>
          <a:p>
            <a:pPr marL="914400" lvl="1" indent="-3683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○"/>
            </a:pPr>
            <a:r>
              <a:rPr lang="en" sz="2200">
                <a:solidFill>
                  <a:schemeClr val="dk2"/>
                </a:solidFill>
              </a:rPr>
              <a:t>Each time the row is repeated, </a:t>
            </a:r>
            <a:r>
              <a:rPr lang="en" sz="2000" b="1">
                <a:solidFill>
                  <a:srgbClr val="0000FF"/>
                </a:solidFill>
              </a:rPr>
              <a:t>x</a:t>
            </a:r>
            <a:r>
              <a:rPr lang="en" sz="2200">
                <a:solidFill>
                  <a:schemeClr val="dk2"/>
                </a:solidFill>
              </a:rPr>
              <a:t> must start over and </a:t>
            </a:r>
            <a:r>
              <a:rPr lang="en" sz="2200" b="1">
                <a:solidFill>
                  <a:srgbClr val="FF0000"/>
                </a:solidFill>
              </a:rPr>
              <a:t>y</a:t>
            </a:r>
            <a:r>
              <a:rPr lang="en" sz="2200">
                <a:solidFill>
                  <a:schemeClr val="dk2"/>
                </a:solidFill>
              </a:rPr>
              <a:t> must be increased to begin a new row</a:t>
            </a:r>
            <a:endParaRPr sz="2200">
              <a:solidFill>
                <a:schemeClr val="dk2"/>
              </a:solidFill>
            </a:endParaRPr>
          </a:p>
        </p:txBody>
      </p:sp>
      <p:pic>
        <p:nvPicPr>
          <p:cNvPr id="282" name="Google Shape;282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32375" y="549475"/>
            <a:ext cx="3504075" cy="2801025"/>
          </a:xfrm>
          <a:prstGeom prst="rect">
            <a:avLst/>
          </a:prstGeom>
          <a:noFill/>
          <a:ln>
            <a:noFill/>
          </a:ln>
        </p:spPr>
      </p:pic>
      <p:sp>
        <p:nvSpPr>
          <p:cNvPr id="283" name="Google Shape;283;p30"/>
          <p:cNvSpPr/>
          <p:nvPr/>
        </p:nvSpPr>
        <p:spPr>
          <a:xfrm>
            <a:off x="6292000" y="1935525"/>
            <a:ext cx="2602800" cy="753900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00FF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84" name="Google Shape;284;p30"/>
          <p:cNvSpPr/>
          <p:nvPr/>
        </p:nvSpPr>
        <p:spPr>
          <a:xfrm>
            <a:off x="5814375" y="1633475"/>
            <a:ext cx="3122100" cy="1624200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00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cxnSp>
        <p:nvCxnSpPr>
          <p:cNvPr id="285" name="Google Shape;285;p30"/>
          <p:cNvCxnSpPr/>
          <p:nvPr/>
        </p:nvCxnSpPr>
        <p:spPr>
          <a:xfrm>
            <a:off x="4515550" y="2193725"/>
            <a:ext cx="1766100" cy="123900"/>
          </a:xfrm>
          <a:prstGeom prst="straightConnector1">
            <a:avLst/>
          </a:prstGeom>
          <a:noFill/>
          <a:ln w="19050" cap="flat" cmpd="sng">
            <a:solidFill>
              <a:srgbClr val="00FF00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86" name="Google Shape;286;p30"/>
          <p:cNvCxnSpPr/>
          <p:nvPr/>
        </p:nvCxnSpPr>
        <p:spPr>
          <a:xfrm rot="10800000" flipH="1">
            <a:off x="4804725" y="2007900"/>
            <a:ext cx="1012200" cy="609300"/>
          </a:xfrm>
          <a:prstGeom prst="straightConnector1">
            <a:avLst/>
          </a:prstGeom>
          <a:noFill/>
          <a:ln w="19050" cap="flat" cmpd="sng">
            <a:solidFill>
              <a:srgbClr val="00FFFF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3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Grid of images</a:t>
            </a:r>
            <a:endParaRPr/>
          </a:p>
        </p:txBody>
      </p:sp>
      <p:sp>
        <p:nvSpPr>
          <p:cNvPr id="292" name="Google Shape;292;p31"/>
          <p:cNvSpPr txBox="1">
            <a:spLocks noGrp="1"/>
          </p:cNvSpPr>
          <p:nvPr>
            <p:ph type="body" idx="1"/>
          </p:nvPr>
        </p:nvSpPr>
        <p:spPr>
          <a:xfrm>
            <a:off x="311700" y="989275"/>
            <a:ext cx="7622400" cy="401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dk2"/>
                </a:solidFill>
              </a:rPr>
              <a:t>Decide what button you want to press to get a grid of images</a:t>
            </a:r>
            <a:endParaRPr sz="2200"/>
          </a:p>
          <a:p>
            <a:pPr marL="457200" lvl="0" indent="-355600" algn="l" rtl="0">
              <a:spcBef>
                <a:spcPts val="120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Add an instruction in intro() to tell the user what button to press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Add an if statement in the main program for the button</a:t>
            </a:r>
            <a:endParaRPr sz="200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000"/>
              <a:t>Run and test the code. Do you get a column of images, a row of images, diagonal images, a grid of images and a random image with button presses?</a:t>
            </a:r>
            <a:endParaRPr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4"/>
          <p:cNvSpPr txBox="1">
            <a:spLocks noGrp="1"/>
          </p:cNvSpPr>
          <p:nvPr>
            <p:ph type="ctrTitle"/>
          </p:nvPr>
        </p:nvSpPr>
        <p:spPr>
          <a:xfrm>
            <a:off x="485875" y="264475"/>
            <a:ext cx="8183700" cy="147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Warm-up</a:t>
            </a:r>
            <a:endParaRPr/>
          </a:p>
        </p:txBody>
      </p:sp>
      <p:sp>
        <p:nvSpPr>
          <p:cNvPr id="68" name="Google Shape;68;p14"/>
          <p:cNvSpPr txBox="1">
            <a:spLocks noGrp="1"/>
          </p:cNvSpPr>
          <p:nvPr>
            <p:ph type="subTitle" idx="1"/>
          </p:nvPr>
        </p:nvSpPr>
        <p:spPr>
          <a:xfrm>
            <a:off x="485875" y="1738075"/>
            <a:ext cx="8183700" cy="86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Rows and columns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32"/>
          <p:cNvSpPr txBox="1">
            <a:spLocks noGrp="1"/>
          </p:cNvSpPr>
          <p:nvPr>
            <p:ph type="ctrTitle"/>
          </p:nvPr>
        </p:nvSpPr>
        <p:spPr>
          <a:xfrm>
            <a:off x="485875" y="264475"/>
            <a:ext cx="8183700" cy="147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Challenge</a:t>
            </a:r>
            <a:endParaRPr/>
          </a:p>
        </p:txBody>
      </p:sp>
      <p:sp>
        <p:nvSpPr>
          <p:cNvPr id="298" name="Google Shape;298;p32"/>
          <p:cNvSpPr txBox="1">
            <a:spLocks noGrp="1"/>
          </p:cNvSpPr>
          <p:nvPr>
            <p:ph type="subTitle" idx="1"/>
          </p:nvPr>
        </p:nvSpPr>
        <p:spPr>
          <a:xfrm>
            <a:off x="485875" y="1738075"/>
            <a:ext cx="8183700" cy="86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different shape of images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33"/>
          <p:cNvSpPr txBox="1">
            <a:spLocks noGrp="1"/>
          </p:cNvSpPr>
          <p:nvPr>
            <p:ph type="title"/>
          </p:nvPr>
        </p:nvSpPr>
        <p:spPr>
          <a:xfrm>
            <a:off x="436675" y="445025"/>
            <a:ext cx="83955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different shape</a:t>
            </a:r>
            <a:endParaRPr/>
          </a:p>
        </p:txBody>
      </p:sp>
      <p:sp>
        <p:nvSpPr>
          <p:cNvPr id="304" name="Google Shape;304;p33"/>
          <p:cNvSpPr txBox="1">
            <a:spLocks noGrp="1"/>
          </p:cNvSpPr>
          <p:nvPr>
            <p:ph type="body" idx="1"/>
          </p:nvPr>
        </p:nvSpPr>
        <p:spPr>
          <a:xfrm>
            <a:off x="436675" y="1016775"/>
            <a:ext cx="4244100" cy="340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What other shape of images can you create</a:t>
            </a:r>
            <a:endParaRPr>
              <a:solidFill>
                <a:srgbClr val="000000"/>
              </a:solidFill>
            </a:endParaRPr>
          </a:p>
          <a:p>
            <a:pPr marL="457200" lvl="0" indent="-381000" algn="l" rtl="0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</a:pPr>
            <a:r>
              <a:rPr lang="en">
                <a:solidFill>
                  <a:srgbClr val="000000"/>
                </a:solidFill>
              </a:rPr>
              <a:t>How about a triangle?</a:t>
            </a:r>
            <a:endParaRPr>
              <a:solidFill>
                <a:srgbClr val="000000"/>
              </a:solidFill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</a:pPr>
            <a:r>
              <a:rPr lang="en">
                <a:solidFill>
                  <a:srgbClr val="000000"/>
                </a:solidFill>
              </a:rPr>
              <a:t>A square outline?</a:t>
            </a:r>
            <a:endParaRPr>
              <a:solidFill>
                <a:srgbClr val="000000"/>
              </a:solidFill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</a:pPr>
            <a:r>
              <a:rPr lang="en">
                <a:solidFill>
                  <a:srgbClr val="000000"/>
                </a:solidFill>
              </a:rPr>
              <a:t>Other shapes?</a:t>
            </a:r>
            <a:endParaRPr>
              <a:solidFill>
                <a:srgbClr val="000000"/>
              </a:solidFill>
            </a:endParaRPr>
          </a:p>
        </p:txBody>
      </p:sp>
      <p:grpSp>
        <p:nvGrpSpPr>
          <p:cNvPr id="305" name="Google Shape;305;p33"/>
          <p:cNvGrpSpPr/>
          <p:nvPr/>
        </p:nvGrpSpPr>
        <p:grpSpPr>
          <a:xfrm>
            <a:off x="5249739" y="810188"/>
            <a:ext cx="654252" cy="1036940"/>
            <a:chOff x="6026225" y="1797200"/>
            <a:chExt cx="1195200" cy="1894300"/>
          </a:xfrm>
        </p:grpSpPr>
        <p:sp>
          <p:nvSpPr>
            <p:cNvPr id="306" name="Google Shape;306;p33"/>
            <p:cNvSpPr/>
            <p:nvPr/>
          </p:nvSpPr>
          <p:spPr>
            <a:xfrm>
              <a:off x="6477925" y="2183400"/>
              <a:ext cx="309900" cy="2685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sp>
          <p:nvSpPr>
            <p:cNvPr id="307" name="Google Shape;307;p33"/>
            <p:cNvSpPr/>
            <p:nvPr/>
          </p:nvSpPr>
          <p:spPr>
            <a:xfrm>
              <a:off x="6320475" y="2437500"/>
              <a:ext cx="591300" cy="268500"/>
            </a:xfrm>
            <a:prstGeom prst="rect">
              <a:avLst/>
            </a:prstGeom>
            <a:solidFill>
              <a:srgbClr val="274E13"/>
            </a:solidFill>
            <a:ln w="9525" cap="flat" cmpd="sng">
              <a:solidFill>
                <a:srgbClr val="274E1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sp>
          <p:nvSpPr>
            <p:cNvPr id="308" name="Google Shape;308;p33"/>
            <p:cNvSpPr/>
            <p:nvPr/>
          </p:nvSpPr>
          <p:spPr>
            <a:xfrm>
              <a:off x="6121725" y="2706000"/>
              <a:ext cx="945000" cy="2685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sp>
          <p:nvSpPr>
            <p:cNvPr id="309" name="Google Shape;309;p33"/>
            <p:cNvSpPr/>
            <p:nvPr/>
          </p:nvSpPr>
          <p:spPr>
            <a:xfrm>
              <a:off x="6026225" y="2974500"/>
              <a:ext cx="1195200" cy="268500"/>
            </a:xfrm>
            <a:prstGeom prst="rect">
              <a:avLst/>
            </a:prstGeom>
            <a:solidFill>
              <a:srgbClr val="274E1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sp>
          <p:nvSpPr>
            <p:cNvPr id="310" name="Google Shape;310;p33"/>
            <p:cNvSpPr/>
            <p:nvPr/>
          </p:nvSpPr>
          <p:spPr>
            <a:xfrm>
              <a:off x="6477925" y="3243000"/>
              <a:ext cx="309900" cy="448500"/>
            </a:xfrm>
            <a:prstGeom prst="rect">
              <a:avLst/>
            </a:prstGeom>
            <a:solidFill>
              <a:srgbClr val="5B0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sp>
          <p:nvSpPr>
            <p:cNvPr id="311" name="Google Shape;311;p33"/>
            <p:cNvSpPr/>
            <p:nvPr/>
          </p:nvSpPr>
          <p:spPr>
            <a:xfrm>
              <a:off x="6396575" y="1797200"/>
              <a:ext cx="454500" cy="448500"/>
            </a:xfrm>
            <a:prstGeom prst="ellipse">
              <a:avLst/>
            </a:prstGeom>
            <a:solidFill>
              <a:srgbClr val="FFD9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</p:grpSp>
      <p:grpSp>
        <p:nvGrpSpPr>
          <p:cNvPr id="312" name="Google Shape;312;p33"/>
          <p:cNvGrpSpPr/>
          <p:nvPr/>
        </p:nvGrpSpPr>
        <p:grpSpPr>
          <a:xfrm>
            <a:off x="5249739" y="1788863"/>
            <a:ext cx="654252" cy="1036940"/>
            <a:chOff x="6026225" y="1797200"/>
            <a:chExt cx="1195200" cy="1894300"/>
          </a:xfrm>
        </p:grpSpPr>
        <p:sp>
          <p:nvSpPr>
            <p:cNvPr id="313" name="Google Shape;313;p33"/>
            <p:cNvSpPr/>
            <p:nvPr/>
          </p:nvSpPr>
          <p:spPr>
            <a:xfrm>
              <a:off x="6477925" y="2183400"/>
              <a:ext cx="309900" cy="2685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sp>
          <p:nvSpPr>
            <p:cNvPr id="314" name="Google Shape;314;p33"/>
            <p:cNvSpPr/>
            <p:nvPr/>
          </p:nvSpPr>
          <p:spPr>
            <a:xfrm>
              <a:off x="6320475" y="2437500"/>
              <a:ext cx="591300" cy="268500"/>
            </a:xfrm>
            <a:prstGeom prst="rect">
              <a:avLst/>
            </a:prstGeom>
            <a:solidFill>
              <a:srgbClr val="274E13"/>
            </a:solidFill>
            <a:ln w="9525" cap="flat" cmpd="sng">
              <a:solidFill>
                <a:srgbClr val="274E1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sp>
          <p:nvSpPr>
            <p:cNvPr id="315" name="Google Shape;315;p33"/>
            <p:cNvSpPr/>
            <p:nvPr/>
          </p:nvSpPr>
          <p:spPr>
            <a:xfrm>
              <a:off x="6121725" y="2706000"/>
              <a:ext cx="945000" cy="2685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sp>
          <p:nvSpPr>
            <p:cNvPr id="316" name="Google Shape;316;p33"/>
            <p:cNvSpPr/>
            <p:nvPr/>
          </p:nvSpPr>
          <p:spPr>
            <a:xfrm>
              <a:off x="6026225" y="2974500"/>
              <a:ext cx="1195200" cy="268500"/>
            </a:xfrm>
            <a:prstGeom prst="rect">
              <a:avLst/>
            </a:prstGeom>
            <a:solidFill>
              <a:srgbClr val="274E1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sp>
          <p:nvSpPr>
            <p:cNvPr id="317" name="Google Shape;317;p33"/>
            <p:cNvSpPr/>
            <p:nvPr/>
          </p:nvSpPr>
          <p:spPr>
            <a:xfrm>
              <a:off x="6477925" y="3243000"/>
              <a:ext cx="309900" cy="448500"/>
            </a:xfrm>
            <a:prstGeom prst="rect">
              <a:avLst/>
            </a:prstGeom>
            <a:solidFill>
              <a:srgbClr val="5B0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sp>
          <p:nvSpPr>
            <p:cNvPr id="318" name="Google Shape;318;p33"/>
            <p:cNvSpPr/>
            <p:nvPr/>
          </p:nvSpPr>
          <p:spPr>
            <a:xfrm>
              <a:off x="6396575" y="1797200"/>
              <a:ext cx="454500" cy="448500"/>
            </a:xfrm>
            <a:prstGeom prst="ellipse">
              <a:avLst/>
            </a:prstGeom>
            <a:solidFill>
              <a:srgbClr val="FFD9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</p:grpSp>
      <p:grpSp>
        <p:nvGrpSpPr>
          <p:cNvPr id="319" name="Google Shape;319;p33"/>
          <p:cNvGrpSpPr/>
          <p:nvPr/>
        </p:nvGrpSpPr>
        <p:grpSpPr>
          <a:xfrm>
            <a:off x="5903989" y="1788863"/>
            <a:ext cx="654252" cy="1036940"/>
            <a:chOff x="6026225" y="1797200"/>
            <a:chExt cx="1195200" cy="1894300"/>
          </a:xfrm>
        </p:grpSpPr>
        <p:sp>
          <p:nvSpPr>
            <p:cNvPr id="320" name="Google Shape;320;p33"/>
            <p:cNvSpPr/>
            <p:nvPr/>
          </p:nvSpPr>
          <p:spPr>
            <a:xfrm>
              <a:off x="6477925" y="2183400"/>
              <a:ext cx="309900" cy="2685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sp>
          <p:nvSpPr>
            <p:cNvPr id="321" name="Google Shape;321;p33"/>
            <p:cNvSpPr/>
            <p:nvPr/>
          </p:nvSpPr>
          <p:spPr>
            <a:xfrm>
              <a:off x="6320475" y="2437500"/>
              <a:ext cx="591300" cy="268500"/>
            </a:xfrm>
            <a:prstGeom prst="rect">
              <a:avLst/>
            </a:prstGeom>
            <a:solidFill>
              <a:srgbClr val="274E13"/>
            </a:solidFill>
            <a:ln w="9525" cap="flat" cmpd="sng">
              <a:solidFill>
                <a:srgbClr val="274E1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sp>
          <p:nvSpPr>
            <p:cNvPr id="322" name="Google Shape;322;p33"/>
            <p:cNvSpPr/>
            <p:nvPr/>
          </p:nvSpPr>
          <p:spPr>
            <a:xfrm>
              <a:off x="6121725" y="2706000"/>
              <a:ext cx="945000" cy="2685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sp>
          <p:nvSpPr>
            <p:cNvPr id="323" name="Google Shape;323;p33"/>
            <p:cNvSpPr/>
            <p:nvPr/>
          </p:nvSpPr>
          <p:spPr>
            <a:xfrm>
              <a:off x="6026225" y="2974500"/>
              <a:ext cx="1195200" cy="268500"/>
            </a:xfrm>
            <a:prstGeom prst="rect">
              <a:avLst/>
            </a:prstGeom>
            <a:solidFill>
              <a:srgbClr val="274E1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sp>
          <p:nvSpPr>
            <p:cNvPr id="324" name="Google Shape;324;p33"/>
            <p:cNvSpPr/>
            <p:nvPr/>
          </p:nvSpPr>
          <p:spPr>
            <a:xfrm>
              <a:off x="6477925" y="3243000"/>
              <a:ext cx="309900" cy="448500"/>
            </a:xfrm>
            <a:prstGeom prst="rect">
              <a:avLst/>
            </a:prstGeom>
            <a:solidFill>
              <a:srgbClr val="5B0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sp>
          <p:nvSpPr>
            <p:cNvPr id="325" name="Google Shape;325;p33"/>
            <p:cNvSpPr/>
            <p:nvPr/>
          </p:nvSpPr>
          <p:spPr>
            <a:xfrm>
              <a:off x="6396575" y="1797200"/>
              <a:ext cx="454500" cy="448500"/>
            </a:xfrm>
            <a:prstGeom prst="ellipse">
              <a:avLst/>
            </a:prstGeom>
            <a:solidFill>
              <a:srgbClr val="FFD9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</p:grpSp>
      <p:grpSp>
        <p:nvGrpSpPr>
          <p:cNvPr id="326" name="Google Shape;326;p33"/>
          <p:cNvGrpSpPr/>
          <p:nvPr/>
        </p:nvGrpSpPr>
        <p:grpSpPr>
          <a:xfrm>
            <a:off x="5249739" y="2757188"/>
            <a:ext cx="654252" cy="1036940"/>
            <a:chOff x="6026225" y="1797200"/>
            <a:chExt cx="1195200" cy="1894300"/>
          </a:xfrm>
        </p:grpSpPr>
        <p:sp>
          <p:nvSpPr>
            <p:cNvPr id="327" name="Google Shape;327;p33"/>
            <p:cNvSpPr/>
            <p:nvPr/>
          </p:nvSpPr>
          <p:spPr>
            <a:xfrm>
              <a:off x="6477925" y="2183400"/>
              <a:ext cx="309900" cy="2685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sp>
          <p:nvSpPr>
            <p:cNvPr id="328" name="Google Shape;328;p33"/>
            <p:cNvSpPr/>
            <p:nvPr/>
          </p:nvSpPr>
          <p:spPr>
            <a:xfrm>
              <a:off x="6320475" y="2437500"/>
              <a:ext cx="591300" cy="268500"/>
            </a:xfrm>
            <a:prstGeom prst="rect">
              <a:avLst/>
            </a:prstGeom>
            <a:solidFill>
              <a:srgbClr val="274E13"/>
            </a:solidFill>
            <a:ln w="9525" cap="flat" cmpd="sng">
              <a:solidFill>
                <a:srgbClr val="274E1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sp>
          <p:nvSpPr>
            <p:cNvPr id="329" name="Google Shape;329;p33"/>
            <p:cNvSpPr/>
            <p:nvPr/>
          </p:nvSpPr>
          <p:spPr>
            <a:xfrm>
              <a:off x="6121725" y="2706000"/>
              <a:ext cx="945000" cy="2685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sp>
          <p:nvSpPr>
            <p:cNvPr id="330" name="Google Shape;330;p33"/>
            <p:cNvSpPr/>
            <p:nvPr/>
          </p:nvSpPr>
          <p:spPr>
            <a:xfrm>
              <a:off x="6026225" y="2974500"/>
              <a:ext cx="1195200" cy="268500"/>
            </a:xfrm>
            <a:prstGeom prst="rect">
              <a:avLst/>
            </a:prstGeom>
            <a:solidFill>
              <a:srgbClr val="274E1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sp>
          <p:nvSpPr>
            <p:cNvPr id="331" name="Google Shape;331;p33"/>
            <p:cNvSpPr/>
            <p:nvPr/>
          </p:nvSpPr>
          <p:spPr>
            <a:xfrm>
              <a:off x="6477925" y="3243000"/>
              <a:ext cx="309900" cy="448500"/>
            </a:xfrm>
            <a:prstGeom prst="rect">
              <a:avLst/>
            </a:prstGeom>
            <a:solidFill>
              <a:srgbClr val="5B0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sp>
          <p:nvSpPr>
            <p:cNvPr id="332" name="Google Shape;332;p33"/>
            <p:cNvSpPr/>
            <p:nvPr/>
          </p:nvSpPr>
          <p:spPr>
            <a:xfrm>
              <a:off x="6396575" y="1797200"/>
              <a:ext cx="454500" cy="448500"/>
            </a:xfrm>
            <a:prstGeom prst="ellipse">
              <a:avLst/>
            </a:prstGeom>
            <a:solidFill>
              <a:srgbClr val="FFD9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</p:grpSp>
      <p:grpSp>
        <p:nvGrpSpPr>
          <p:cNvPr id="333" name="Google Shape;333;p33"/>
          <p:cNvGrpSpPr/>
          <p:nvPr/>
        </p:nvGrpSpPr>
        <p:grpSpPr>
          <a:xfrm>
            <a:off x="5903989" y="2757188"/>
            <a:ext cx="654252" cy="1036940"/>
            <a:chOff x="6026225" y="1797200"/>
            <a:chExt cx="1195200" cy="1894300"/>
          </a:xfrm>
        </p:grpSpPr>
        <p:sp>
          <p:nvSpPr>
            <p:cNvPr id="334" name="Google Shape;334;p33"/>
            <p:cNvSpPr/>
            <p:nvPr/>
          </p:nvSpPr>
          <p:spPr>
            <a:xfrm>
              <a:off x="6477925" y="2183400"/>
              <a:ext cx="309900" cy="2685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sp>
          <p:nvSpPr>
            <p:cNvPr id="335" name="Google Shape;335;p33"/>
            <p:cNvSpPr/>
            <p:nvPr/>
          </p:nvSpPr>
          <p:spPr>
            <a:xfrm>
              <a:off x="6320475" y="2437500"/>
              <a:ext cx="591300" cy="268500"/>
            </a:xfrm>
            <a:prstGeom prst="rect">
              <a:avLst/>
            </a:prstGeom>
            <a:solidFill>
              <a:srgbClr val="274E13"/>
            </a:solidFill>
            <a:ln w="9525" cap="flat" cmpd="sng">
              <a:solidFill>
                <a:srgbClr val="274E1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sp>
          <p:nvSpPr>
            <p:cNvPr id="336" name="Google Shape;336;p33"/>
            <p:cNvSpPr/>
            <p:nvPr/>
          </p:nvSpPr>
          <p:spPr>
            <a:xfrm>
              <a:off x="6121725" y="2706000"/>
              <a:ext cx="945000" cy="2685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sp>
          <p:nvSpPr>
            <p:cNvPr id="337" name="Google Shape;337;p33"/>
            <p:cNvSpPr/>
            <p:nvPr/>
          </p:nvSpPr>
          <p:spPr>
            <a:xfrm>
              <a:off x="6026225" y="2974500"/>
              <a:ext cx="1195200" cy="268500"/>
            </a:xfrm>
            <a:prstGeom prst="rect">
              <a:avLst/>
            </a:prstGeom>
            <a:solidFill>
              <a:srgbClr val="274E1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sp>
          <p:nvSpPr>
            <p:cNvPr id="338" name="Google Shape;338;p33"/>
            <p:cNvSpPr/>
            <p:nvPr/>
          </p:nvSpPr>
          <p:spPr>
            <a:xfrm>
              <a:off x="6477925" y="3243000"/>
              <a:ext cx="309900" cy="448500"/>
            </a:xfrm>
            <a:prstGeom prst="rect">
              <a:avLst/>
            </a:prstGeom>
            <a:solidFill>
              <a:srgbClr val="5B0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sp>
          <p:nvSpPr>
            <p:cNvPr id="339" name="Google Shape;339;p33"/>
            <p:cNvSpPr/>
            <p:nvPr/>
          </p:nvSpPr>
          <p:spPr>
            <a:xfrm>
              <a:off x="6396575" y="1797200"/>
              <a:ext cx="454500" cy="448500"/>
            </a:xfrm>
            <a:prstGeom prst="ellipse">
              <a:avLst/>
            </a:prstGeom>
            <a:solidFill>
              <a:srgbClr val="FFD9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</p:grpSp>
      <p:grpSp>
        <p:nvGrpSpPr>
          <p:cNvPr id="340" name="Google Shape;340;p33"/>
          <p:cNvGrpSpPr/>
          <p:nvPr/>
        </p:nvGrpSpPr>
        <p:grpSpPr>
          <a:xfrm>
            <a:off x="6558239" y="2757188"/>
            <a:ext cx="654252" cy="1036940"/>
            <a:chOff x="6026225" y="1797200"/>
            <a:chExt cx="1195200" cy="1894300"/>
          </a:xfrm>
        </p:grpSpPr>
        <p:sp>
          <p:nvSpPr>
            <p:cNvPr id="341" name="Google Shape;341;p33"/>
            <p:cNvSpPr/>
            <p:nvPr/>
          </p:nvSpPr>
          <p:spPr>
            <a:xfrm>
              <a:off x="6477925" y="2183400"/>
              <a:ext cx="309900" cy="2685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sp>
          <p:nvSpPr>
            <p:cNvPr id="342" name="Google Shape;342;p33"/>
            <p:cNvSpPr/>
            <p:nvPr/>
          </p:nvSpPr>
          <p:spPr>
            <a:xfrm>
              <a:off x="6320475" y="2437500"/>
              <a:ext cx="591300" cy="268500"/>
            </a:xfrm>
            <a:prstGeom prst="rect">
              <a:avLst/>
            </a:prstGeom>
            <a:solidFill>
              <a:srgbClr val="274E13"/>
            </a:solidFill>
            <a:ln w="9525" cap="flat" cmpd="sng">
              <a:solidFill>
                <a:srgbClr val="274E1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sp>
          <p:nvSpPr>
            <p:cNvPr id="343" name="Google Shape;343;p33"/>
            <p:cNvSpPr/>
            <p:nvPr/>
          </p:nvSpPr>
          <p:spPr>
            <a:xfrm>
              <a:off x="6121725" y="2706000"/>
              <a:ext cx="945000" cy="2685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sp>
          <p:nvSpPr>
            <p:cNvPr id="344" name="Google Shape;344;p33"/>
            <p:cNvSpPr/>
            <p:nvPr/>
          </p:nvSpPr>
          <p:spPr>
            <a:xfrm>
              <a:off x="6026225" y="2974500"/>
              <a:ext cx="1195200" cy="268500"/>
            </a:xfrm>
            <a:prstGeom prst="rect">
              <a:avLst/>
            </a:prstGeom>
            <a:solidFill>
              <a:srgbClr val="274E1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sp>
          <p:nvSpPr>
            <p:cNvPr id="345" name="Google Shape;345;p33"/>
            <p:cNvSpPr/>
            <p:nvPr/>
          </p:nvSpPr>
          <p:spPr>
            <a:xfrm>
              <a:off x="6477925" y="3243000"/>
              <a:ext cx="309900" cy="448500"/>
            </a:xfrm>
            <a:prstGeom prst="rect">
              <a:avLst/>
            </a:prstGeom>
            <a:solidFill>
              <a:srgbClr val="5B0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sp>
          <p:nvSpPr>
            <p:cNvPr id="346" name="Google Shape;346;p33"/>
            <p:cNvSpPr/>
            <p:nvPr/>
          </p:nvSpPr>
          <p:spPr>
            <a:xfrm>
              <a:off x="6396575" y="1797200"/>
              <a:ext cx="454500" cy="448500"/>
            </a:xfrm>
            <a:prstGeom prst="ellipse">
              <a:avLst/>
            </a:prstGeom>
            <a:solidFill>
              <a:srgbClr val="FFD9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</p:grpSp>
      <p:grpSp>
        <p:nvGrpSpPr>
          <p:cNvPr id="347" name="Google Shape;347;p33"/>
          <p:cNvGrpSpPr/>
          <p:nvPr/>
        </p:nvGrpSpPr>
        <p:grpSpPr>
          <a:xfrm>
            <a:off x="5249739" y="3715188"/>
            <a:ext cx="2617002" cy="1036940"/>
            <a:chOff x="5303389" y="1068413"/>
            <a:chExt cx="2617002" cy="1036940"/>
          </a:xfrm>
        </p:grpSpPr>
        <p:grpSp>
          <p:nvGrpSpPr>
            <p:cNvPr id="348" name="Google Shape;348;p33"/>
            <p:cNvGrpSpPr/>
            <p:nvPr/>
          </p:nvGrpSpPr>
          <p:grpSpPr>
            <a:xfrm>
              <a:off x="5303389" y="1068413"/>
              <a:ext cx="654252" cy="1036940"/>
              <a:chOff x="6026225" y="1797200"/>
              <a:chExt cx="1195200" cy="1894300"/>
            </a:xfrm>
          </p:grpSpPr>
          <p:sp>
            <p:nvSpPr>
              <p:cNvPr id="349" name="Google Shape;349;p33"/>
              <p:cNvSpPr/>
              <p:nvPr/>
            </p:nvSpPr>
            <p:spPr>
              <a:xfrm>
                <a:off x="6477925" y="2183400"/>
                <a:ext cx="309900" cy="268500"/>
              </a:xfrm>
              <a:prstGeom prst="rect">
                <a:avLst/>
              </a:prstGeom>
              <a:solidFill>
                <a:srgbClr val="6AA8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sp>
            <p:nvSpPr>
              <p:cNvPr id="350" name="Google Shape;350;p33"/>
              <p:cNvSpPr/>
              <p:nvPr/>
            </p:nvSpPr>
            <p:spPr>
              <a:xfrm>
                <a:off x="6320475" y="2437500"/>
                <a:ext cx="591300" cy="268500"/>
              </a:xfrm>
              <a:prstGeom prst="rect">
                <a:avLst/>
              </a:prstGeom>
              <a:solidFill>
                <a:srgbClr val="274E13"/>
              </a:solidFill>
              <a:ln w="9525" cap="flat" cmpd="sng">
                <a:solidFill>
                  <a:srgbClr val="274E1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sp>
            <p:nvSpPr>
              <p:cNvPr id="351" name="Google Shape;351;p33"/>
              <p:cNvSpPr/>
              <p:nvPr/>
            </p:nvSpPr>
            <p:spPr>
              <a:xfrm>
                <a:off x="6121725" y="2706000"/>
                <a:ext cx="945000" cy="268500"/>
              </a:xfrm>
              <a:prstGeom prst="rect">
                <a:avLst/>
              </a:prstGeom>
              <a:solidFill>
                <a:srgbClr val="6AA8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sp>
            <p:nvSpPr>
              <p:cNvPr id="352" name="Google Shape;352;p33"/>
              <p:cNvSpPr/>
              <p:nvPr/>
            </p:nvSpPr>
            <p:spPr>
              <a:xfrm>
                <a:off x="6026225" y="2974500"/>
                <a:ext cx="1195200" cy="268500"/>
              </a:xfrm>
              <a:prstGeom prst="rect">
                <a:avLst/>
              </a:prstGeom>
              <a:solidFill>
                <a:srgbClr val="274E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sp>
            <p:nvSpPr>
              <p:cNvPr id="353" name="Google Shape;353;p33"/>
              <p:cNvSpPr/>
              <p:nvPr/>
            </p:nvSpPr>
            <p:spPr>
              <a:xfrm>
                <a:off x="6477925" y="3243000"/>
                <a:ext cx="309900" cy="448500"/>
              </a:xfrm>
              <a:prstGeom prst="rect">
                <a:avLst/>
              </a:prstGeom>
              <a:solidFill>
                <a:srgbClr val="5B0F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sp>
            <p:nvSpPr>
              <p:cNvPr id="354" name="Google Shape;354;p33"/>
              <p:cNvSpPr/>
              <p:nvPr/>
            </p:nvSpPr>
            <p:spPr>
              <a:xfrm>
                <a:off x="6396575" y="1797200"/>
                <a:ext cx="454500" cy="448500"/>
              </a:xfrm>
              <a:prstGeom prst="ellipse">
                <a:avLst/>
              </a:prstGeom>
              <a:solidFill>
                <a:srgbClr val="FFD96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</p:grpSp>
        <p:grpSp>
          <p:nvGrpSpPr>
            <p:cNvPr id="355" name="Google Shape;355;p33"/>
            <p:cNvGrpSpPr/>
            <p:nvPr/>
          </p:nvGrpSpPr>
          <p:grpSpPr>
            <a:xfrm>
              <a:off x="5957639" y="1068413"/>
              <a:ext cx="654252" cy="1036940"/>
              <a:chOff x="6026225" y="1797200"/>
              <a:chExt cx="1195200" cy="1894300"/>
            </a:xfrm>
          </p:grpSpPr>
          <p:sp>
            <p:nvSpPr>
              <p:cNvPr id="356" name="Google Shape;356;p33"/>
              <p:cNvSpPr/>
              <p:nvPr/>
            </p:nvSpPr>
            <p:spPr>
              <a:xfrm>
                <a:off x="6477925" y="2183400"/>
                <a:ext cx="309900" cy="268500"/>
              </a:xfrm>
              <a:prstGeom prst="rect">
                <a:avLst/>
              </a:prstGeom>
              <a:solidFill>
                <a:srgbClr val="6AA8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sp>
            <p:nvSpPr>
              <p:cNvPr id="357" name="Google Shape;357;p33"/>
              <p:cNvSpPr/>
              <p:nvPr/>
            </p:nvSpPr>
            <p:spPr>
              <a:xfrm>
                <a:off x="6320475" y="2437500"/>
                <a:ext cx="591300" cy="268500"/>
              </a:xfrm>
              <a:prstGeom prst="rect">
                <a:avLst/>
              </a:prstGeom>
              <a:solidFill>
                <a:srgbClr val="274E13"/>
              </a:solidFill>
              <a:ln w="9525" cap="flat" cmpd="sng">
                <a:solidFill>
                  <a:srgbClr val="274E1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sp>
            <p:nvSpPr>
              <p:cNvPr id="358" name="Google Shape;358;p33"/>
              <p:cNvSpPr/>
              <p:nvPr/>
            </p:nvSpPr>
            <p:spPr>
              <a:xfrm>
                <a:off x="6121725" y="2706000"/>
                <a:ext cx="945000" cy="268500"/>
              </a:xfrm>
              <a:prstGeom prst="rect">
                <a:avLst/>
              </a:prstGeom>
              <a:solidFill>
                <a:srgbClr val="6AA8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sp>
            <p:nvSpPr>
              <p:cNvPr id="359" name="Google Shape;359;p33"/>
              <p:cNvSpPr/>
              <p:nvPr/>
            </p:nvSpPr>
            <p:spPr>
              <a:xfrm>
                <a:off x="6026225" y="2974500"/>
                <a:ext cx="1195200" cy="268500"/>
              </a:xfrm>
              <a:prstGeom prst="rect">
                <a:avLst/>
              </a:prstGeom>
              <a:solidFill>
                <a:srgbClr val="274E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sp>
            <p:nvSpPr>
              <p:cNvPr id="360" name="Google Shape;360;p33"/>
              <p:cNvSpPr/>
              <p:nvPr/>
            </p:nvSpPr>
            <p:spPr>
              <a:xfrm>
                <a:off x="6477925" y="3243000"/>
                <a:ext cx="309900" cy="448500"/>
              </a:xfrm>
              <a:prstGeom prst="rect">
                <a:avLst/>
              </a:prstGeom>
              <a:solidFill>
                <a:srgbClr val="5B0F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sp>
            <p:nvSpPr>
              <p:cNvPr id="361" name="Google Shape;361;p33"/>
              <p:cNvSpPr/>
              <p:nvPr/>
            </p:nvSpPr>
            <p:spPr>
              <a:xfrm>
                <a:off x="6396575" y="1797200"/>
                <a:ext cx="454500" cy="448500"/>
              </a:xfrm>
              <a:prstGeom prst="ellipse">
                <a:avLst/>
              </a:prstGeom>
              <a:solidFill>
                <a:srgbClr val="FFD96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</p:grpSp>
        <p:grpSp>
          <p:nvGrpSpPr>
            <p:cNvPr id="362" name="Google Shape;362;p33"/>
            <p:cNvGrpSpPr/>
            <p:nvPr/>
          </p:nvGrpSpPr>
          <p:grpSpPr>
            <a:xfrm>
              <a:off x="6611889" y="1068413"/>
              <a:ext cx="654252" cy="1036940"/>
              <a:chOff x="6026225" y="1797200"/>
              <a:chExt cx="1195200" cy="1894300"/>
            </a:xfrm>
          </p:grpSpPr>
          <p:sp>
            <p:nvSpPr>
              <p:cNvPr id="363" name="Google Shape;363;p33"/>
              <p:cNvSpPr/>
              <p:nvPr/>
            </p:nvSpPr>
            <p:spPr>
              <a:xfrm>
                <a:off x="6477925" y="2183400"/>
                <a:ext cx="309900" cy="268500"/>
              </a:xfrm>
              <a:prstGeom prst="rect">
                <a:avLst/>
              </a:prstGeom>
              <a:solidFill>
                <a:srgbClr val="6AA8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sp>
            <p:nvSpPr>
              <p:cNvPr id="364" name="Google Shape;364;p33"/>
              <p:cNvSpPr/>
              <p:nvPr/>
            </p:nvSpPr>
            <p:spPr>
              <a:xfrm>
                <a:off x="6320475" y="2437500"/>
                <a:ext cx="591300" cy="268500"/>
              </a:xfrm>
              <a:prstGeom prst="rect">
                <a:avLst/>
              </a:prstGeom>
              <a:solidFill>
                <a:srgbClr val="274E13"/>
              </a:solidFill>
              <a:ln w="9525" cap="flat" cmpd="sng">
                <a:solidFill>
                  <a:srgbClr val="274E1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sp>
            <p:nvSpPr>
              <p:cNvPr id="365" name="Google Shape;365;p33"/>
              <p:cNvSpPr/>
              <p:nvPr/>
            </p:nvSpPr>
            <p:spPr>
              <a:xfrm>
                <a:off x="6121725" y="2706000"/>
                <a:ext cx="945000" cy="268500"/>
              </a:xfrm>
              <a:prstGeom prst="rect">
                <a:avLst/>
              </a:prstGeom>
              <a:solidFill>
                <a:srgbClr val="6AA8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sp>
            <p:nvSpPr>
              <p:cNvPr id="366" name="Google Shape;366;p33"/>
              <p:cNvSpPr/>
              <p:nvPr/>
            </p:nvSpPr>
            <p:spPr>
              <a:xfrm>
                <a:off x="6026225" y="2974500"/>
                <a:ext cx="1195200" cy="268500"/>
              </a:xfrm>
              <a:prstGeom prst="rect">
                <a:avLst/>
              </a:prstGeom>
              <a:solidFill>
                <a:srgbClr val="274E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sp>
            <p:nvSpPr>
              <p:cNvPr id="367" name="Google Shape;367;p33"/>
              <p:cNvSpPr/>
              <p:nvPr/>
            </p:nvSpPr>
            <p:spPr>
              <a:xfrm>
                <a:off x="6477925" y="3243000"/>
                <a:ext cx="309900" cy="448500"/>
              </a:xfrm>
              <a:prstGeom prst="rect">
                <a:avLst/>
              </a:prstGeom>
              <a:solidFill>
                <a:srgbClr val="5B0F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sp>
            <p:nvSpPr>
              <p:cNvPr id="368" name="Google Shape;368;p33"/>
              <p:cNvSpPr/>
              <p:nvPr/>
            </p:nvSpPr>
            <p:spPr>
              <a:xfrm>
                <a:off x="6396575" y="1797200"/>
                <a:ext cx="454500" cy="448500"/>
              </a:xfrm>
              <a:prstGeom prst="ellipse">
                <a:avLst/>
              </a:prstGeom>
              <a:solidFill>
                <a:srgbClr val="FFD96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</p:grpSp>
        <p:grpSp>
          <p:nvGrpSpPr>
            <p:cNvPr id="369" name="Google Shape;369;p33"/>
            <p:cNvGrpSpPr/>
            <p:nvPr/>
          </p:nvGrpSpPr>
          <p:grpSpPr>
            <a:xfrm>
              <a:off x="7266139" y="1068413"/>
              <a:ext cx="654252" cy="1036940"/>
              <a:chOff x="6026225" y="1797200"/>
              <a:chExt cx="1195200" cy="1894300"/>
            </a:xfrm>
          </p:grpSpPr>
          <p:sp>
            <p:nvSpPr>
              <p:cNvPr id="370" name="Google Shape;370;p33"/>
              <p:cNvSpPr/>
              <p:nvPr/>
            </p:nvSpPr>
            <p:spPr>
              <a:xfrm>
                <a:off x="6477925" y="2183400"/>
                <a:ext cx="309900" cy="268500"/>
              </a:xfrm>
              <a:prstGeom prst="rect">
                <a:avLst/>
              </a:prstGeom>
              <a:solidFill>
                <a:srgbClr val="6AA8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sp>
            <p:nvSpPr>
              <p:cNvPr id="371" name="Google Shape;371;p33"/>
              <p:cNvSpPr/>
              <p:nvPr/>
            </p:nvSpPr>
            <p:spPr>
              <a:xfrm>
                <a:off x="6320475" y="2437500"/>
                <a:ext cx="591300" cy="268500"/>
              </a:xfrm>
              <a:prstGeom prst="rect">
                <a:avLst/>
              </a:prstGeom>
              <a:solidFill>
                <a:srgbClr val="274E13"/>
              </a:solidFill>
              <a:ln w="9525" cap="flat" cmpd="sng">
                <a:solidFill>
                  <a:srgbClr val="274E1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sp>
            <p:nvSpPr>
              <p:cNvPr id="372" name="Google Shape;372;p33"/>
              <p:cNvSpPr/>
              <p:nvPr/>
            </p:nvSpPr>
            <p:spPr>
              <a:xfrm>
                <a:off x="6121725" y="2706000"/>
                <a:ext cx="945000" cy="268500"/>
              </a:xfrm>
              <a:prstGeom prst="rect">
                <a:avLst/>
              </a:prstGeom>
              <a:solidFill>
                <a:srgbClr val="6AA8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sp>
            <p:nvSpPr>
              <p:cNvPr id="373" name="Google Shape;373;p33"/>
              <p:cNvSpPr/>
              <p:nvPr/>
            </p:nvSpPr>
            <p:spPr>
              <a:xfrm>
                <a:off x="6026225" y="2974500"/>
                <a:ext cx="1195200" cy="268500"/>
              </a:xfrm>
              <a:prstGeom prst="rect">
                <a:avLst/>
              </a:prstGeom>
              <a:solidFill>
                <a:srgbClr val="274E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sp>
            <p:nvSpPr>
              <p:cNvPr id="374" name="Google Shape;374;p33"/>
              <p:cNvSpPr/>
              <p:nvPr/>
            </p:nvSpPr>
            <p:spPr>
              <a:xfrm>
                <a:off x="6477925" y="3243000"/>
                <a:ext cx="309900" cy="448500"/>
              </a:xfrm>
              <a:prstGeom prst="rect">
                <a:avLst/>
              </a:prstGeom>
              <a:solidFill>
                <a:srgbClr val="5B0F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sp>
            <p:nvSpPr>
              <p:cNvPr id="375" name="Google Shape;375;p33"/>
              <p:cNvSpPr/>
              <p:nvPr/>
            </p:nvSpPr>
            <p:spPr>
              <a:xfrm>
                <a:off x="6396575" y="1797200"/>
                <a:ext cx="454500" cy="448500"/>
              </a:xfrm>
              <a:prstGeom prst="ellipse">
                <a:avLst/>
              </a:prstGeom>
              <a:solidFill>
                <a:srgbClr val="FFD96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</p:grp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Google Shape;380;p3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different shape of images</a:t>
            </a:r>
            <a:endParaRPr/>
          </a:p>
        </p:txBody>
      </p:sp>
      <p:sp>
        <p:nvSpPr>
          <p:cNvPr id="381" name="Google Shape;381;p34"/>
          <p:cNvSpPr txBox="1">
            <a:spLocks noGrp="1"/>
          </p:cNvSpPr>
          <p:nvPr>
            <p:ph type="body" idx="1"/>
          </p:nvPr>
        </p:nvSpPr>
        <p:spPr>
          <a:xfrm>
            <a:off x="311700" y="989275"/>
            <a:ext cx="4462200" cy="401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dk2"/>
                </a:solidFill>
              </a:rPr>
              <a:t>Think about the changes need to make a different shape</a:t>
            </a:r>
            <a:endParaRPr sz="2000"/>
          </a:p>
          <a:p>
            <a:pPr marL="457200" lvl="0" indent="-355600" algn="l" rtl="0">
              <a:spcBef>
                <a:spcPts val="120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HINT: to make a triangle, use a variable for the row’s range and increment it after the inside loop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(increase the number of images in the row each time)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You can do a similar upside down triangle by starting with the max number in a row and decreasing the range </a:t>
            </a:r>
            <a:endParaRPr sz="2000"/>
          </a:p>
        </p:txBody>
      </p:sp>
      <p:pic>
        <p:nvPicPr>
          <p:cNvPr id="382" name="Google Shape;382;p34"/>
          <p:cNvPicPr preferRelativeResize="0"/>
          <p:nvPr/>
        </p:nvPicPr>
        <p:blipFill rotWithShape="1">
          <a:blip r:embed="rId3">
            <a:alphaModFix/>
          </a:blip>
          <a:srcRect r="60848" b="54174"/>
          <a:stretch/>
        </p:blipFill>
        <p:spPr>
          <a:xfrm>
            <a:off x="5775500" y="880000"/>
            <a:ext cx="2892000" cy="3179650"/>
          </a:xfrm>
          <a:prstGeom prst="rect">
            <a:avLst/>
          </a:prstGeom>
          <a:noFill/>
          <a:ln>
            <a:noFill/>
          </a:ln>
        </p:spPr>
      </p:pic>
      <p:sp>
        <p:nvSpPr>
          <p:cNvPr id="383" name="Google Shape;383;p34"/>
          <p:cNvSpPr/>
          <p:nvPr/>
        </p:nvSpPr>
        <p:spPr>
          <a:xfrm>
            <a:off x="6663825" y="1883875"/>
            <a:ext cx="309900" cy="2685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384" name="Google Shape;384;p34"/>
          <p:cNvSpPr/>
          <p:nvPr/>
        </p:nvSpPr>
        <p:spPr>
          <a:xfrm>
            <a:off x="6506375" y="2137975"/>
            <a:ext cx="591300" cy="268500"/>
          </a:xfrm>
          <a:prstGeom prst="rect">
            <a:avLst/>
          </a:prstGeom>
          <a:solidFill>
            <a:srgbClr val="274E13"/>
          </a:solidFill>
          <a:ln w="9525" cap="flat" cmpd="sng">
            <a:solidFill>
              <a:srgbClr val="274E1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385" name="Google Shape;385;p34"/>
          <p:cNvSpPr/>
          <p:nvPr/>
        </p:nvSpPr>
        <p:spPr>
          <a:xfrm>
            <a:off x="6307625" y="2406475"/>
            <a:ext cx="945000" cy="2685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386" name="Google Shape;386;p34"/>
          <p:cNvSpPr/>
          <p:nvPr/>
        </p:nvSpPr>
        <p:spPr>
          <a:xfrm>
            <a:off x="6212125" y="2674975"/>
            <a:ext cx="1195200" cy="268500"/>
          </a:xfrm>
          <a:prstGeom prst="rect">
            <a:avLst/>
          </a:prstGeom>
          <a:solidFill>
            <a:srgbClr val="274E1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387" name="Google Shape;387;p34"/>
          <p:cNvSpPr/>
          <p:nvPr/>
        </p:nvSpPr>
        <p:spPr>
          <a:xfrm>
            <a:off x="6663825" y="2943475"/>
            <a:ext cx="309900" cy="448500"/>
          </a:xfrm>
          <a:prstGeom prst="rect">
            <a:avLst/>
          </a:prstGeom>
          <a:solidFill>
            <a:srgbClr val="5B0F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388" name="Google Shape;388;p34"/>
          <p:cNvSpPr/>
          <p:nvPr/>
        </p:nvSpPr>
        <p:spPr>
          <a:xfrm>
            <a:off x="6582475" y="1497675"/>
            <a:ext cx="454500" cy="448500"/>
          </a:xfrm>
          <a:prstGeom prst="ellipse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cxnSp>
        <p:nvCxnSpPr>
          <p:cNvPr id="389" name="Google Shape;389;p34"/>
          <p:cNvCxnSpPr/>
          <p:nvPr/>
        </p:nvCxnSpPr>
        <p:spPr>
          <a:xfrm>
            <a:off x="6880700" y="3466075"/>
            <a:ext cx="0" cy="9336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390" name="Google Shape;390;p34"/>
          <p:cNvCxnSpPr/>
          <p:nvPr/>
        </p:nvCxnSpPr>
        <p:spPr>
          <a:xfrm>
            <a:off x="7477225" y="2342425"/>
            <a:ext cx="1004400" cy="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Google Shape;395;p3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different shape</a:t>
            </a:r>
            <a:endParaRPr/>
          </a:p>
        </p:txBody>
      </p:sp>
      <p:sp>
        <p:nvSpPr>
          <p:cNvPr id="396" name="Google Shape;396;p35"/>
          <p:cNvSpPr txBox="1">
            <a:spLocks noGrp="1"/>
          </p:cNvSpPr>
          <p:nvPr>
            <p:ph type="body" idx="1"/>
          </p:nvPr>
        </p:nvSpPr>
        <p:spPr>
          <a:xfrm>
            <a:off x="311700" y="989275"/>
            <a:ext cx="7446900" cy="405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dk2"/>
                </a:solidFill>
              </a:rPr>
              <a:t>You only have 6 buttons to work with</a:t>
            </a:r>
            <a:endParaRPr sz="2200">
              <a:solidFill>
                <a:schemeClr val="dk2"/>
              </a:solidFill>
            </a:endParaRPr>
          </a:p>
          <a:p>
            <a:pPr marL="457200" lvl="0" indent="-368300" algn="l" rtl="0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</a:pPr>
            <a:r>
              <a:rPr lang="en" sz="2200">
                <a:solidFill>
                  <a:schemeClr val="dk2"/>
                </a:solidFill>
              </a:rPr>
              <a:t>You want one of the buttons to exit the program</a:t>
            </a:r>
            <a:endParaRPr sz="2200">
              <a:solidFill>
                <a:schemeClr val="dk2"/>
              </a:solidFill>
            </a:endParaRPr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</a:pPr>
            <a:r>
              <a:rPr lang="en" sz="2200">
                <a:solidFill>
                  <a:schemeClr val="dk2"/>
                </a:solidFill>
              </a:rPr>
              <a:t>So you can have up to five options with the image</a:t>
            </a:r>
            <a:endParaRPr sz="2200">
              <a:solidFill>
                <a:schemeClr val="dk2"/>
              </a:solidFill>
            </a:endParaRPr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</a:pPr>
            <a:r>
              <a:rPr lang="en" sz="2200">
                <a:solidFill>
                  <a:schemeClr val="dk2"/>
                </a:solidFill>
              </a:rPr>
              <a:t>If you add a challenge, then take out one of the earlier options for something more interesting</a:t>
            </a:r>
            <a:endParaRPr sz="22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5"/>
          <p:cNvSpPr txBox="1">
            <a:spLocks noGrp="1"/>
          </p:cNvSpPr>
          <p:nvPr>
            <p:ph type="title"/>
          </p:nvPr>
        </p:nvSpPr>
        <p:spPr>
          <a:xfrm>
            <a:off x="436675" y="445025"/>
            <a:ext cx="83955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Creating a shape with images</a:t>
            </a:r>
            <a:endParaRPr/>
          </a:p>
        </p:txBody>
      </p:sp>
      <p:sp>
        <p:nvSpPr>
          <p:cNvPr id="74" name="Google Shape;74;p15"/>
          <p:cNvSpPr txBox="1">
            <a:spLocks noGrp="1"/>
          </p:cNvSpPr>
          <p:nvPr>
            <p:ph type="body" idx="1"/>
          </p:nvPr>
        </p:nvSpPr>
        <p:spPr>
          <a:xfrm>
            <a:off x="436675" y="1016775"/>
            <a:ext cx="4244100" cy="340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What information would need to change to:</a:t>
            </a:r>
            <a:endParaRPr>
              <a:solidFill>
                <a:srgbClr val="000000"/>
              </a:solidFill>
            </a:endParaRPr>
          </a:p>
          <a:p>
            <a:pPr marL="457200" lvl="0" indent="-381000" algn="l" rtl="0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</a:pPr>
            <a:r>
              <a:rPr lang="en">
                <a:solidFill>
                  <a:srgbClr val="000000"/>
                </a:solidFill>
              </a:rPr>
              <a:t>Have a row of images?</a:t>
            </a:r>
            <a:endParaRPr>
              <a:solidFill>
                <a:srgbClr val="000000"/>
              </a:solidFill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</a:pPr>
            <a:r>
              <a:rPr lang="en">
                <a:solidFill>
                  <a:srgbClr val="000000"/>
                </a:solidFill>
              </a:rPr>
              <a:t>Have a column of images?</a:t>
            </a:r>
            <a:endParaRPr>
              <a:solidFill>
                <a:srgbClr val="000000"/>
              </a:solidFill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</a:pPr>
            <a:r>
              <a:rPr lang="en">
                <a:solidFill>
                  <a:srgbClr val="000000"/>
                </a:solidFill>
              </a:rPr>
              <a:t>Have diagonal of images?</a:t>
            </a:r>
            <a:endParaRPr>
              <a:solidFill>
                <a:srgbClr val="000000"/>
              </a:solidFill>
            </a:endParaRPr>
          </a:p>
        </p:txBody>
      </p:sp>
      <p:grpSp>
        <p:nvGrpSpPr>
          <p:cNvPr id="75" name="Google Shape;75;p15"/>
          <p:cNvGrpSpPr/>
          <p:nvPr/>
        </p:nvGrpSpPr>
        <p:grpSpPr>
          <a:xfrm>
            <a:off x="4680764" y="1316288"/>
            <a:ext cx="2617002" cy="1036940"/>
            <a:chOff x="5303389" y="1068413"/>
            <a:chExt cx="2617002" cy="1036940"/>
          </a:xfrm>
        </p:grpSpPr>
        <p:grpSp>
          <p:nvGrpSpPr>
            <p:cNvPr id="76" name="Google Shape;76;p15"/>
            <p:cNvGrpSpPr/>
            <p:nvPr/>
          </p:nvGrpSpPr>
          <p:grpSpPr>
            <a:xfrm>
              <a:off x="5303389" y="1068413"/>
              <a:ext cx="654252" cy="1036940"/>
              <a:chOff x="6026225" y="1797200"/>
              <a:chExt cx="1195200" cy="1894300"/>
            </a:xfrm>
          </p:grpSpPr>
          <p:sp>
            <p:nvSpPr>
              <p:cNvPr id="77" name="Google Shape;77;p15"/>
              <p:cNvSpPr/>
              <p:nvPr/>
            </p:nvSpPr>
            <p:spPr>
              <a:xfrm>
                <a:off x="6477925" y="2183400"/>
                <a:ext cx="309900" cy="268500"/>
              </a:xfrm>
              <a:prstGeom prst="rect">
                <a:avLst/>
              </a:prstGeom>
              <a:solidFill>
                <a:srgbClr val="6AA8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sp>
            <p:nvSpPr>
              <p:cNvPr id="78" name="Google Shape;78;p15"/>
              <p:cNvSpPr/>
              <p:nvPr/>
            </p:nvSpPr>
            <p:spPr>
              <a:xfrm>
                <a:off x="6320475" y="2437500"/>
                <a:ext cx="591300" cy="268500"/>
              </a:xfrm>
              <a:prstGeom prst="rect">
                <a:avLst/>
              </a:prstGeom>
              <a:solidFill>
                <a:srgbClr val="274E13"/>
              </a:solidFill>
              <a:ln w="9525" cap="flat" cmpd="sng">
                <a:solidFill>
                  <a:srgbClr val="274E1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sp>
            <p:nvSpPr>
              <p:cNvPr id="79" name="Google Shape;79;p15"/>
              <p:cNvSpPr/>
              <p:nvPr/>
            </p:nvSpPr>
            <p:spPr>
              <a:xfrm>
                <a:off x="6121725" y="2706000"/>
                <a:ext cx="945000" cy="268500"/>
              </a:xfrm>
              <a:prstGeom prst="rect">
                <a:avLst/>
              </a:prstGeom>
              <a:solidFill>
                <a:srgbClr val="6AA8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sp>
            <p:nvSpPr>
              <p:cNvPr id="80" name="Google Shape;80;p15"/>
              <p:cNvSpPr/>
              <p:nvPr/>
            </p:nvSpPr>
            <p:spPr>
              <a:xfrm>
                <a:off x="6026225" y="2974500"/>
                <a:ext cx="1195200" cy="268500"/>
              </a:xfrm>
              <a:prstGeom prst="rect">
                <a:avLst/>
              </a:prstGeom>
              <a:solidFill>
                <a:srgbClr val="274E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sp>
            <p:nvSpPr>
              <p:cNvPr id="81" name="Google Shape;81;p15"/>
              <p:cNvSpPr/>
              <p:nvPr/>
            </p:nvSpPr>
            <p:spPr>
              <a:xfrm>
                <a:off x="6477925" y="3243000"/>
                <a:ext cx="309900" cy="448500"/>
              </a:xfrm>
              <a:prstGeom prst="rect">
                <a:avLst/>
              </a:prstGeom>
              <a:solidFill>
                <a:srgbClr val="5B0F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sp>
            <p:nvSpPr>
              <p:cNvPr id="82" name="Google Shape;82;p15"/>
              <p:cNvSpPr/>
              <p:nvPr/>
            </p:nvSpPr>
            <p:spPr>
              <a:xfrm>
                <a:off x="6396575" y="1797200"/>
                <a:ext cx="454500" cy="448500"/>
              </a:xfrm>
              <a:prstGeom prst="ellipse">
                <a:avLst/>
              </a:prstGeom>
              <a:solidFill>
                <a:srgbClr val="FFD96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</p:grpSp>
        <p:grpSp>
          <p:nvGrpSpPr>
            <p:cNvPr id="83" name="Google Shape;83;p15"/>
            <p:cNvGrpSpPr/>
            <p:nvPr/>
          </p:nvGrpSpPr>
          <p:grpSpPr>
            <a:xfrm>
              <a:off x="5957639" y="1068413"/>
              <a:ext cx="654252" cy="1036940"/>
              <a:chOff x="6026225" y="1797200"/>
              <a:chExt cx="1195200" cy="1894300"/>
            </a:xfrm>
          </p:grpSpPr>
          <p:sp>
            <p:nvSpPr>
              <p:cNvPr id="84" name="Google Shape;84;p15"/>
              <p:cNvSpPr/>
              <p:nvPr/>
            </p:nvSpPr>
            <p:spPr>
              <a:xfrm>
                <a:off x="6477925" y="2183400"/>
                <a:ext cx="309900" cy="268500"/>
              </a:xfrm>
              <a:prstGeom prst="rect">
                <a:avLst/>
              </a:prstGeom>
              <a:solidFill>
                <a:srgbClr val="6AA8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sp>
            <p:nvSpPr>
              <p:cNvPr id="85" name="Google Shape;85;p15"/>
              <p:cNvSpPr/>
              <p:nvPr/>
            </p:nvSpPr>
            <p:spPr>
              <a:xfrm>
                <a:off x="6320475" y="2437500"/>
                <a:ext cx="591300" cy="268500"/>
              </a:xfrm>
              <a:prstGeom prst="rect">
                <a:avLst/>
              </a:prstGeom>
              <a:solidFill>
                <a:srgbClr val="274E13"/>
              </a:solidFill>
              <a:ln w="9525" cap="flat" cmpd="sng">
                <a:solidFill>
                  <a:srgbClr val="274E1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sp>
            <p:nvSpPr>
              <p:cNvPr id="86" name="Google Shape;86;p15"/>
              <p:cNvSpPr/>
              <p:nvPr/>
            </p:nvSpPr>
            <p:spPr>
              <a:xfrm>
                <a:off x="6121725" y="2706000"/>
                <a:ext cx="945000" cy="268500"/>
              </a:xfrm>
              <a:prstGeom prst="rect">
                <a:avLst/>
              </a:prstGeom>
              <a:solidFill>
                <a:srgbClr val="6AA8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sp>
            <p:nvSpPr>
              <p:cNvPr id="87" name="Google Shape;87;p15"/>
              <p:cNvSpPr/>
              <p:nvPr/>
            </p:nvSpPr>
            <p:spPr>
              <a:xfrm>
                <a:off x="6026225" y="2974500"/>
                <a:ext cx="1195200" cy="268500"/>
              </a:xfrm>
              <a:prstGeom prst="rect">
                <a:avLst/>
              </a:prstGeom>
              <a:solidFill>
                <a:srgbClr val="274E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sp>
            <p:nvSpPr>
              <p:cNvPr id="88" name="Google Shape;88;p15"/>
              <p:cNvSpPr/>
              <p:nvPr/>
            </p:nvSpPr>
            <p:spPr>
              <a:xfrm>
                <a:off x="6477925" y="3243000"/>
                <a:ext cx="309900" cy="448500"/>
              </a:xfrm>
              <a:prstGeom prst="rect">
                <a:avLst/>
              </a:prstGeom>
              <a:solidFill>
                <a:srgbClr val="5B0F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sp>
            <p:nvSpPr>
              <p:cNvPr id="89" name="Google Shape;89;p15"/>
              <p:cNvSpPr/>
              <p:nvPr/>
            </p:nvSpPr>
            <p:spPr>
              <a:xfrm>
                <a:off x="6396575" y="1797200"/>
                <a:ext cx="454500" cy="448500"/>
              </a:xfrm>
              <a:prstGeom prst="ellipse">
                <a:avLst/>
              </a:prstGeom>
              <a:solidFill>
                <a:srgbClr val="FFD96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</p:grpSp>
        <p:grpSp>
          <p:nvGrpSpPr>
            <p:cNvPr id="90" name="Google Shape;90;p15"/>
            <p:cNvGrpSpPr/>
            <p:nvPr/>
          </p:nvGrpSpPr>
          <p:grpSpPr>
            <a:xfrm>
              <a:off x="6611889" y="1068413"/>
              <a:ext cx="654252" cy="1036940"/>
              <a:chOff x="6026225" y="1797200"/>
              <a:chExt cx="1195200" cy="1894300"/>
            </a:xfrm>
          </p:grpSpPr>
          <p:sp>
            <p:nvSpPr>
              <p:cNvPr id="91" name="Google Shape;91;p15"/>
              <p:cNvSpPr/>
              <p:nvPr/>
            </p:nvSpPr>
            <p:spPr>
              <a:xfrm>
                <a:off x="6477925" y="2183400"/>
                <a:ext cx="309900" cy="268500"/>
              </a:xfrm>
              <a:prstGeom prst="rect">
                <a:avLst/>
              </a:prstGeom>
              <a:solidFill>
                <a:srgbClr val="6AA8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sp>
            <p:nvSpPr>
              <p:cNvPr id="92" name="Google Shape;92;p15"/>
              <p:cNvSpPr/>
              <p:nvPr/>
            </p:nvSpPr>
            <p:spPr>
              <a:xfrm>
                <a:off x="6320475" y="2437500"/>
                <a:ext cx="591300" cy="268500"/>
              </a:xfrm>
              <a:prstGeom prst="rect">
                <a:avLst/>
              </a:prstGeom>
              <a:solidFill>
                <a:srgbClr val="274E13"/>
              </a:solidFill>
              <a:ln w="9525" cap="flat" cmpd="sng">
                <a:solidFill>
                  <a:srgbClr val="274E1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sp>
            <p:nvSpPr>
              <p:cNvPr id="93" name="Google Shape;93;p15"/>
              <p:cNvSpPr/>
              <p:nvPr/>
            </p:nvSpPr>
            <p:spPr>
              <a:xfrm>
                <a:off x="6121725" y="2706000"/>
                <a:ext cx="945000" cy="268500"/>
              </a:xfrm>
              <a:prstGeom prst="rect">
                <a:avLst/>
              </a:prstGeom>
              <a:solidFill>
                <a:srgbClr val="6AA8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sp>
            <p:nvSpPr>
              <p:cNvPr id="94" name="Google Shape;94;p15"/>
              <p:cNvSpPr/>
              <p:nvPr/>
            </p:nvSpPr>
            <p:spPr>
              <a:xfrm>
                <a:off x="6026225" y="2974500"/>
                <a:ext cx="1195200" cy="268500"/>
              </a:xfrm>
              <a:prstGeom prst="rect">
                <a:avLst/>
              </a:prstGeom>
              <a:solidFill>
                <a:srgbClr val="274E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sp>
            <p:nvSpPr>
              <p:cNvPr id="95" name="Google Shape;95;p15"/>
              <p:cNvSpPr/>
              <p:nvPr/>
            </p:nvSpPr>
            <p:spPr>
              <a:xfrm>
                <a:off x="6477925" y="3243000"/>
                <a:ext cx="309900" cy="448500"/>
              </a:xfrm>
              <a:prstGeom prst="rect">
                <a:avLst/>
              </a:prstGeom>
              <a:solidFill>
                <a:srgbClr val="5B0F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sp>
            <p:nvSpPr>
              <p:cNvPr id="96" name="Google Shape;96;p15"/>
              <p:cNvSpPr/>
              <p:nvPr/>
            </p:nvSpPr>
            <p:spPr>
              <a:xfrm>
                <a:off x="6396575" y="1797200"/>
                <a:ext cx="454500" cy="448500"/>
              </a:xfrm>
              <a:prstGeom prst="ellipse">
                <a:avLst/>
              </a:prstGeom>
              <a:solidFill>
                <a:srgbClr val="FFD96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</p:grpSp>
        <p:grpSp>
          <p:nvGrpSpPr>
            <p:cNvPr id="97" name="Google Shape;97;p15"/>
            <p:cNvGrpSpPr/>
            <p:nvPr/>
          </p:nvGrpSpPr>
          <p:grpSpPr>
            <a:xfrm>
              <a:off x="7266139" y="1068413"/>
              <a:ext cx="654252" cy="1036940"/>
              <a:chOff x="6026225" y="1797200"/>
              <a:chExt cx="1195200" cy="1894300"/>
            </a:xfrm>
          </p:grpSpPr>
          <p:sp>
            <p:nvSpPr>
              <p:cNvPr id="98" name="Google Shape;98;p15"/>
              <p:cNvSpPr/>
              <p:nvPr/>
            </p:nvSpPr>
            <p:spPr>
              <a:xfrm>
                <a:off x="6477925" y="2183400"/>
                <a:ext cx="309900" cy="268500"/>
              </a:xfrm>
              <a:prstGeom prst="rect">
                <a:avLst/>
              </a:prstGeom>
              <a:solidFill>
                <a:srgbClr val="6AA8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sp>
            <p:nvSpPr>
              <p:cNvPr id="99" name="Google Shape;99;p15"/>
              <p:cNvSpPr/>
              <p:nvPr/>
            </p:nvSpPr>
            <p:spPr>
              <a:xfrm>
                <a:off x="6320475" y="2437500"/>
                <a:ext cx="591300" cy="268500"/>
              </a:xfrm>
              <a:prstGeom prst="rect">
                <a:avLst/>
              </a:prstGeom>
              <a:solidFill>
                <a:srgbClr val="274E13"/>
              </a:solidFill>
              <a:ln w="9525" cap="flat" cmpd="sng">
                <a:solidFill>
                  <a:srgbClr val="274E1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sp>
            <p:nvSpPr>
              <p:cNvPr id="100" name="Google Shape;100;p15"/>
              <p:cNvSpPr/>
              <p:nvPr/>
            </p:nvSpPr>
            <p:spPr>
              <a:xfrm>
                <a:off x="6121725" y="2706000"/>
                <a:ext cx="945000" cy="268500"/>
              </a:xfrm>
              <a:prstGeom prst="rect">
                <a:avLst/>
              </a:prstGeom>
              <a:solidFill>
                <a:srgbClr val="6AA8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sp>
            <p:nvSpPr>
              <p:cNvPr id="101" name="Google Shape;101;p15"/>
              <p:cNvSpPr/>
              <p:nvPr/>
            </p:nvSpPr>
            <p:spPr>
              <a:xfrm>
                <a:off x="6026225" y="2974500"/>
                <a:ext cx="1195200" cy="268500"/>
              </a:xfrm>
              <a:prstGeom prst="rect">
                <a:avLst/>
              </a:prstGeom>
              <a:solidFill>
                <a:srgbClr val="274E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sp>
            <p:nvSpPr>
              <p:cNvPr id="102" name="Google Shape;102;p15"/>
              <p:cNvSpPr/>
              <p:nvPr/>
            </p:nvSpPr>
            <p:spPr>
              <a:xfrm>
                <a:off x="6477925" y="3243000"/>
                <a:ext cx="309900" cy="448500"/>
              </a:xfrm>
              <a:prstGeom prst="rect">
                <a:avLst/>
              </a:prstGeom>
              <a:solidFill>
                <a:srgbClr val="5B0F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sp>
            <p:nvSpPr>
              <p:cNvPr id="103" name="Google Shape;103;p15"/>
              <p:cNvSpPr/>
              <p:nvPr/>
            </p:nvSpPr>
            <p:spPr>
              <a:xfrm>
                <a:off x="6396575" y="1797200"/>
                <a:ext cx="454500" cy="448500"/>
              </a:xfrm>
              <a:prstGeom prst="ellipse">
                <a:avLst/>
              </a:prstGeom>
              <a:solidFill>
                <a:srgbClr val="FFD96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</p:grpSp>
      </p:grpSp>
      <p:grpSp>
        <p:nvGrpSpPr>
          <p:cNvPr id="104" name="Google Shape;104;p15"/>
          <p:cNvGrpSpPr/>
          <p:nvPr/>
        </p:nvGrpSpPr>
        <p:grpSpPr>
          <a:xfrm>
            <a:off x="7866741" y="1485643"/>
            <a:ext cx="564373" cy="2683467"/>
            <a:chOff x="4623641" y="2105343"/>
            <a:chExt cx="564373" cy="2683467"/>
          </a:xfrm>
        </p:grpSpPr>
        <p:grpSp>
          <p:nvGrpSpPr>
            <p:cNvPr id="105" name="Google Shape;105;p15"/>
            <p:cNvGrpSpPr/>
            <p:nvPr/>
          </p:nvGrpSpPr>
          <p:grpSpPr>
            <a:xfrm>
              <a:off x="4623641" y="2105343"/>
              <a:ext cx="564373" cy="894488"/>
              <a:chOff x="6026225" y="1797200"/>
              <a:chExt cx="1195200" cy="1894300"/>
            </a:xfrm>
          </p:grpSpPr>
          <p:sp>
            <p:nvSpPr>
              <p:cNvPr id="106" name="Google Shape;106;p15"/>
              <p:cNvSpPr/>
              <p:nvPr/>
            </p:nvSpPr>
            <p:spPr>
              <a:xfrm>
                <a:off x="6477925" y="2183400"/>
                <a:ext cx="309900" cy="268500"/>
              </a:xfrm>
              <a:prstGeom prst="rect">
                <a:avLst/>
              </a:prstGeom>
              <a:solidFill>
                <a:srgbClr val="6AA8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sp>
            <p:nvSpPr>
              <p:cNvPr id="107" name="Google Shape;107;p15"/>
              <p:cNvSpPr/>
              <p:nvPr/>
            </p:nvSpPr>
            <p:spPr>
              <a:xfrm>
                <a:off x="6320475" y="2437500"/>
                <a:ext cx="591300" cy="268500"/>
              </a:xfrm>
              <a:prstGeom prst="rect">
                <a:avLst/>
              </a:prstGeom>
              <a:solidFill>
                <a:srgbClr val="274E13"/>
              </a:solidFill>
              <a:ln w="9525" cap="flat" cmpd="sng">
                <a:solidFill>
                  <a:srgbClr val="274E1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sp>
            <p:nvSpPr>
              <p:cNvPr id="108" name="Google Shape;108;p15"/>
              <p:cNvSpPr/>
              <p:nvPr/>
            </p:nvSpPr>
            <p:spPr>
              <a:xfrm>
                <a:off x="6121725" y="2706000"/>
                <a:ext cx="945000" cy="268500"/>
              </a:xfrm>
              <a:prstGeom prst="rect">
                <a:avLst/>
              </a:prstGeom>
              <a:solidFill>
                <a:srgbClr val="6AA8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sp>
            <p:nvSpPr>
              <p:cNvPr id="109" name="Google Shape;109;p15"/>
              <p:cNvSpPr/>
              <p:nvPr/>
            </p:nvSpPr>
            <p:spPr>
              <a:xfrm>
                <a:off x="6026225" y="2974500"/>
                <a:ext cx="1195200" cy="268500"/>
              </a:xfrm>
              <a:prstGeom prst="rect">
                <a:avLst/>
              </a:prstGeom>
              <a:solidFill>
                <a:srgbClr val="274E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sp>
            <p:nvSpPr>
              <p:cNvPr id="110" name="Google Shape;110;p15"/>
              <p:cNvSpPr/>
              <p:nvPr/>
            </p:nvSpPr>
            <p:spPr>
              <a:xfrm>
                <a:off x="6477925" y="3243000"/>
                <a:ext cx="309900" cy="448500"/>
              </a:xfrm>
              <a:prstGeom prst="rect">
                <a:avLst/>
              </a:prstGeom>
              <a:solidFill>
                <a:srgbClr val="5B0F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sp>
            <p:nvSpPr>
              <p:cNvPr id="111" name="Google Shape;111;p15"/>
              <p:cNvSpPr/>
              <p:nvPr/>
            </p:nvSpPr>
            <p:spPr>
              <a:xfrm>
                <a:off x="6396575" y="1797200"/>
                <a:ext cx="454500" cy="448500"/>
              </a:xfrm>
              <a:prstGeom prst="ellipse">
                <a:avLst/>
              </a:prstGeom>
              <a:solidFill>
                <a:srgbClr val="FFD96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</p:grpSp>
        <p:grpSp>
          <p:nvGrpSpPr>
            <p:cNvPr id="112" name="Google Shape;112;p15"/>
            <p:cNvGrpSpPr/>
            <p:nvPr/>
          </p:nvGrpSpPr>
          <p:grpSpPr>
            <a:xfrm>
              <a:off x="4623641" y="2999837"/>
              <a:ext cx="564373" cy="894488"/>
              <a:chOff x="6026225" y="1797200"/>
              <a:chExt cx="1195200" cy="1894300"/>
            </a:xfrm>
          </p:grpSpPr>
          <p:sp>
            <p:nvSpPr>
              <p:cNvPr id="113" name="Google Shape;113;p15"/>
              <p:cNvSpPr/>
              <p:nvPr/>
            </p:nvSpPr>
            <p:spPr>
              <a:xfrm>
                <a:off x="6477925" y="2183400"/>
                <a:ext cx="309900" cy="268500"/>
              </a:xfrm>
              <a:prstGeom prst="rect">
                <a:avLst/>
              </a:prstGeom>
              <a:solidFill>
                <a:srgbClr val="6AA8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sp>
            <p:nvSpPr>
              <p:cNvPr id="114" name="Google Shape;114;p15"/>
              <p:cNvSpPr/>
              <p:nvPr/>
            </p:nvSpPr>
            <p:spPr>
              <a:xfrm>
                <a:off x="6320475" y="2437500"/>
                <a:ext cx="591300" cy="268500"/>
              </a:xfrm>
              <a:prstGeom prst="rect">
                <a:avLst/>
              </a:prstGeom>
              <a:solidFill>
                <a:srgbClr val="274E13"/>
              </a:solidFill>
              <a:ln w="9525" cap="flat" cmpd="sng">
                <a:solidFill>
                  <a:srgbClr val="274E1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sp>
            <p:nvSpPr>
              <p:cNvPr id="115" name="Google Shape;115;p15"/>
              <p:cNvSpPr/>
              <p:nvPr/>
            </p:nvSpPr>
            <p:spPr>
              <a:xfrm>
                <a:off x="6121725" y="2706000"/>
                <a:ext cx="945000" cy="268500"/>
              </a:xfrm>
              <a:prstGeom prst="rect">
                <a:avLst/>
              </a:prstGeom>
              <a:solidFill>
                <a:srgbClr val="6AA8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sp>
            <p:nvSpPr>
              <p:cNvPr id="116" name="Google Shape;116;p15"/>
              <p:cNvSpPr/>
              <p:nvPr/>
            </p:nvSpPr>
            <p:spPr>
              <a:xfrm>
                <a:off x="6026225" y="2974500"/>
                <a:ext cx="1195200" cy="268500"/>
              </a:xfrm>
              <a:prstGeom prst="rect">
                <a:avLst/>
              </a:prstGeom>
              <a:solidFill>
                <a:srgbClr val="274E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sp>
            <p:nvSpPr>
              <p:cNvPr id="117" name="Google Shape;117;p15"/>
              <p:cNvSpPr/>
              <p:nvPr/>
            </p:nvSpPr>
            <p:spPr>
              <a:xfrm>
                <a:off x="6477925" y="3243000"/>
                <a:ext cx="309900" cy="448500"/>
              </a:xfrm>
              <a:prstGeom prst="rect">
                <a:avLst/>
              </a:prstGeom>
              <a:solidFill>
                <a:srgbClr val="5B0F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sp>
            <p:nvSpPr>
              <p:cNvPr id="118" name="Google Shape;118;p15"/>
              <p:cNvSpPr/>
              <p:nvPr/>
            </p:nvSpPr>
            <p:spPr>
              <a:xfrm>
                <a:off x="6396575" y="1797200"/>
                <a:ext cx="454500" cy="448500"/>
              </a:xfrm>
              <a:prstGeom prst="ellipse">
                <a:avLst/>
              </a:prstGeom>
              <a:solidFill>
                <a:srgbClr val="FFD96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</p:grpSp>
        <p:grpSp>
          <p:nvGrpSpPr>
            <p:cNvPr id="119" name="Google Shape;119;p15"/>
            <p:cNvGrpSpPr/>
            <p:nvPr/>
          </p:nvGrpSpPr>
          <p:grpSpPr>
            <a:xfrm>
              <a:off x="4623641" y="3894321"/>
              <a:ext cx="564373" cy="894488"/>
              <a:chOff x="6026225" y="1797200"/>
              <a:chExt cx="1195200" cy="1894300"/>
            </a:xfrm>
          </p:grpSpPr>
          <p:sp>
            <p:nvSpPr>
              <p:cNvPr id="120" name="Google Shape;120;p15"/>
              <p:cNvSpPr/>
              <p:nvPr/>
            </p:nvSpPr>
            <p:spPr>
              <a:xfrm>
                <a:off x="6477925" y="2183400"/>
                <a:ext cx="309900" cy="268500"/>
              </a:xfrm>
              <a:prstGeom prst="rect">
                <a:avLst/>
              </a:prstGeom>
              <a:solidFill>
                <a:srgbClr val="6AA8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sp>
            <p:nvSpPr>
              <p:cNvPr id="121" name="Google Shape;121;p15"/>
              <p:cNvSpPr/>
              <p:nvPr/>
            </p:nvSpPr>
            <p:spPr>
              <a:xfrm>
                <a:off x="6320475" y="2437500"/>
                <a:ext cx="591300" cy="268500"/>
              </a:xfrm>
              <a:prstGeom prst="rect">
                <a:avLst/>
              </a:prstGeom>
              <a:solidFill>
                <a:srgbClr val="274E13"/>
              </a:solidFill>
              <a:ln w="9525" cap="flat" cmpd="sng">
                <a:solidFill>
                  <a:srgbClr val="274E1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sp>
            <p:nvSpPr>
              <p:cNvPr id="122" name="Google Shape;122;p15"/>
              <p:cNvSpPr/>
              <p:nvPr/>
            </p:nvSpPr>
            <p:spPr>
              <a:xfrm>
                <a:off x="6121725" y="2706000"/>
                <a:ext cx="945000" cy="268500"/>
              </a:xfrm>
              <a:prstGeom prst="rect">
                <a:avLst/>
              </a:prstGeom>
              <a:solidFill>
                <a:srgbClr val="6AA8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sp>
            <p:nvSpPr>
              <p:cNvPr id="123" name="Google Shape;123;p15"/>
              <p:cNvSpPr/>
              <p:nvPr/>
            </p:nvSpPr>
            <p:spPr>
              <a:xfrm>
                <a:off x="6026225" y="2974500"/>
                <a:ext cx="1195200" cy="268500"/>
              </a:xfrm>
              <a:prstGeom prst="rect">
                <a:avLst/>
              </a:prstGeom>
              <a:solidFill>
                <a:srgbClr val="274E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sp>
            <p:nvSpPr>
              <p:cNvPr id="124" name="Google Shape;124;p15"/>
              <p:cNvSpPr/>
              <p:nvPr/>
            </p:nvSpPr>
            <p:spPr>
              <a:xfrm>
                <a:off x="6477925" y="3243000"/>
                <a:ext cx="309900" cy="448500"/>
              </a:xfrm>
              <a:prstGeom prst="rect">
                <a:avLst/>
              </a:prstGeom>
              <a:solidFill>
                <a:srgbClr val="5B0F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sp>
            <p:nvSpPr>
              <p:cNvPr id="125" name="Google Shape;125;p15"/>
              <p:cNvSpPr/>
              <p:nvPr/>
            </p:nvSpPr>
            <p:spPr>
              <a:xfrm>
                <a:off x="6396575" y="1797200"/>
                <a:ext cx="454500" cy="448500"/>
              </a:xfrm>
              <a:prstGeom prst="ellipse">
                <a:avLst/>
              </a:prstGeom>
              <a:solidFill>
                <a:srgbClr val="FFD96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</p:grpSp>
      </p:grpSp>
      <p:grpSp>
        <p:nvGrpSpPr>
          <p:cNvPr id="126" name="Google Shape;126;p15"/>
          <p:cNvGrpSpPr/>
          <p:nvPr/>
        </p:nvGrpSpPr>
        <p:grpSpPr>
          <a:xfrm>
            <a:off x="4443016" y="3081493"/>
            <a:ext cx="2257498" cy="1901613"/>
            <a:chOff x="5888991" y="2420468"/>
            <a:chExt cx="2257498" cy="1901613"/>
          </a:xfrm>
        </p:grpSpPr>
        <p:grpSp>
          <p:nvGrpSpPr>
            <p:cNvPr id="127" name="Google Shape;127;p15"/>
            <p:cNvGrpSpPr/>
            <p:nvPr/>
          </p:nvGrpSpPr>
          <p:grpSpPr>
            <a:xfrm>
              <a:off x="6453366" y="2743168"/>
              <a:ext cx="564373" cy="894488"/>
              <a:chOff x="6026225" y="1797200"/>
              <a:chExt cx="1195200" cy="1894300"/>
            </a:xfrm>
          </p:grpSpPr>
          <p:sp>
            <p:nvSpPr>
              <p:cNvPr id="128" name="Google Shape;128;p15"/>
              <p:cNvSpPr/>
              <p:nvPr/>
            </p:nvSpPr>
            <p:spPr>
              <a:xfrm>
                <a:off x="6477925" y="2183400"/>
                <a:ext cx="309900" cy="268500"/>
              </a:xfrm>
              <a:prstGeom prst="rect">
                <a:avLst/>
              </a:prstGeom>
              <a:solidFill>
                <a:srgbClr val="6AA8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sp>
            <p:nvSpPr>
              <p:cNvPr id="129" name="Google Shape;129;p15"/>
              <p:cNvSpPr/>
              <p:nvPr/>
            </p:nvSpPr>
            <p:spPr>
              <a:xfrm>
                <a:off x="6320475" y="2437500"/>
                <a:ext cx="591300" cy="268500"/>
              </a:xfrm>
              <a:prstGeom prst="rect">
                <a:avLst/>
              </a:prstGeom>
              <a:solidFill>
                <a:srgbClr val="274E13"/>
              </a:solidFill>
              <a:ln w="9525" cap="flat" cmpd="sng">
                <a:solidFill>
                  <a:srgbClr val="274E1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sp>
            <p:nvSpPr>
              <p:cNvPr id="130" name="Google Shape;130;p15"/>
              <p:cNvSpPr/>
              <p:nvPr/>
            </p:nvSpPr>
            <p:spPr>
              <a:xfrm>
                <a:off x="6121725" y="2706000"/>
                <a:ext cx="945000" cy="268500"/>
              </a:xfrm>
              <a:prstGeom prst="rect">
                <a:avLst/>
              </a:prstGeom>
              <a:solidFill>
                <a:srgbClr val="6AA8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sp>
            <p:nvSpPr>
              <p:cNvPr id="131" name="Google Shape;131;p15"/>
              <p:cNvSpPr/>
              <p:nvPr/>
            </p:nvSpPr>
            <p:spPr>
              <a:xfrm>
                <a:off x="6026225" y="2974500"/>
                <a:ext cx="1195200" cy="268500"/>
              </a:xfrm>
              <a:prstGeom prst="rect">
                <a:avLst/>
              </a:prstGeom>
              <a:solidFill>
                <a:srgbClr val="274E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sp>
            <p:nvSpPr>
              <p:cNvPr id="132" name="Google Shape;132;p15"/>
              <p:cNvSpPr/>
              <p:nvPr/>
            </p:nvSpPr>
            <p:spPr>
              <a:xfrm>
                <a:off x="6477925" y="3243000"/>
                <a:ext cx="309900" cy="448500"/>
              </a:xfrm>
              <a:prstGeom prst="rect">
                <a:avLst/>
              </a:prstGeom>
              <a:solidFill>
                <a:srgbClr val="5B0F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sp>
            <p:nvSpPr>
              <p:cNvPr id="133" name="Google Shape;133;p15"/>
              <p:cNvSpPr/>
              <p:nvPr/>
            </p:nvSpPr>
            <p:spPr>
              <a:xfrm>
                <a:off x="6396575" y="1797200"/>
                <a:ext cx="454500" cy="448500"/>
              </a:xfrm>
              <a:prstGeom prst="ellipse">
                <a:avLst/>
              </a:prstGeom>
              <a:solidFill>
                <a:srgbClr val="FFD96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</p:grpSp>
        <p:grpSp>
          <p:nvGrpSpPr>
            <p:cNvPr id="134" name="Google Shape;134;p15"/>
            <p:cNvGrpSpPr/>
            <p:nvPr/>
          </p:nvGrpSpPr>
          <p:grpSpPr>
            <a:xfrm>
              <a:off x="5888991" y="2420468"/>
              <a:ext cx="564373" cy="894488"/>
              <a:chOff x="6026225" y="1797200"/>
              <a:chExt cx="1195200" cy="1894300"/>
            </a:xfrm>
          </p:grpSpPr>
          <p:sp>
            <p:nvSpPr>
              <p:cNvPr id="135" name="Google Shape;135;p15"/>
              <p:cNvSpPr/>
              <p:nvPr/>
            </p:nvSpPr>
            <p:spPr>
              <a:xfrm>
                <a:off x="6477925" y="2183400"/>
                <a:ext cx="309900" cy="268500"/>
              </a:xfrm>
              <a:prstGeom prst="rect">
                <a:avLst/>
              </a:prstGeom>
              <a:solidFill>
                <a:srgbClr val="6AA8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sp>
            <p:nvSpPr>
              <p:cNvPr id="136" name="Google Shape;136;p15"/>
              <p:cNvSpPr/>
              <p:nvPr/>
            </p:nvSpPr>
            <p:spPr>
              <a:xfrm>
                <a:off x="6320475" y="2437500"/>
                <a:ext cx="591300" cy="268500"/>
              </a:xfrm>
              <a:prstGeom prst="rect">
                <a:avLst/>
              </a:prstGeom>
              <a:solidFill>
                <a:srgbClr val="274E13"/>
              </a:solidFill>
              <a:ln w="9525" cap="flat" cmpd="sng">
                <a:solidFill>
                  <a:srgbClr val="274E1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sp>
            <p:nvSpPr>
              <p:cNvPr id="137" name="Google Shape;137;p15"/>
              <p:cNvSpPr/>
              <p:nvPr/>
            </p:nvSpPr>
            <p:spPr>
              <a:xfrm>
                <a:off x="6121725" y="2706000"/>
                <a:ext cx="945000" cy="268500"/>
              </a:xfrm>
              <a:prstGeom prst="rect">
                <a:avLst/>
              </a:prstGeom>
              <a:solidFill>
                <a:srgbClr val="6AA8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sp>
            <p:nvSpPr>
              <p:cNvPr id="138" name="Google Shape;138;p15"/>
              <p:cNvSpPr/>
              <p:nvPr/>
            </p:nvSpPr>
            <p:spPr>
              <a:xfrm>
                <a:off x="6026225" y="2974500"/>
                <a:ext cx="1195200" cy="268500"/>
              </a:xfrm>
              <a:prstGeom prst="rect">
                <a:avLst/>
              </a:prstGeom>
              <a:solidFill>
                <a:srgbClr val="274E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sp>
            <p:nvSpPr>
              <p:cNvPr id="139" name="Google Shape;139;p15"/>
              <p:cNvSpPr/>
              <p:nvPr/>
            </p:nvSpPr>
            <p:spPr>
              <a:xfrm>
                <a:off x="6477925" y="3243000"/>
                <a:ext cx="309900" cy="448500"/>
              </a:xfrm>
              <a:prstGeom prst="rect">
                <a:avLst/>
              </a:prstGeom>
              <a:solidFill>
                <a:srgbClr val="5B0F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sp>
            <p:nvSpPr>
              <p:cNvPr id="140" name="Google Shape;140;p15"/>
              <p:cNvSpPr/>
              <p:nvPr/>
            </p:nvSpPr>
            <p:spPr>
              <a:xfrm>
                <a:off x="6396575" y="1797200"/>
                <a:ext cx="454500" cy="448500"/>
              </a:xfrm>
              <a:prstGeom prst="ellipse">
                <a:avLst/>
              </a:prstGeom>
              <a:solidFill>
                <a:srgbClr val="FFD96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</p:grpSp>
        <p:grpSp>
          <p:nvGrpSpPr>
            <p:cNvPr id="141" name="Google Shape;141;p15"/>
            <p:cNvGrpSpPr/>
            <p:nvPr/>
          </p:nvGrpSpPr>
          <p:grpSpPr>
            <a:xfrm>
              <a:off x="7017741" y="3089293"/>
              <a:ext cx="564373" cy="894488"/>
              <a:chOff x="6026225" y="1797200"/>
              <a:chExt cx="1195200" cy="1894300"/>
            </a:xfrm>
          </p:grpSpPr>
          <p:sp>
            <p:nvSpPr>
              <p:cNvPr id="142" name="Google Shape;142;p15"/>
              <p:cNvSpPr/>
              <p:nvPr/>
            </p:nvSpPr>
            <p:spPr>
              <a:xfrm>
                <a:off x="6477925" y="2183400"/>
                <a:ext cx="309900" cy="268500"/>
              </a:xfrm>
              <a:prstGeom prst="rect">
                <a:avLst/>
              </a:prstGeom>
              <a:solidFill>
                <a:srgbClr val="6AA8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sp>
            <p:nvSpPr>
              <p:cNvPr id="143" name="Google Shape;143;p15"/>
              <p:cNvSpPr/>
              <p:nvPr/>
            </p:nvSpPr>
            <p:spPr>
              <a:xfrm>
                <a:off x="6320475" y="2437500"/>
                <a:ext cx="591300" cy="268500"/>
              </a:xfrm>
              <a:prstGeom prst="rect">
                <a:avLst/>
              </a:prstGeom>
              <a:solidFill>
                <a:srgbClr val="274E13"/>
              </a:solidFill>
              <a:ln w="9525" cap="flat" cmpd="sng">
                <a:solidFill>
                  <a:srgbClr val="274E1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sp>
            <p:nvSpPr>
              <p:cNvPr id="144" name="Google Shape;144;p15"/>
              <p:cNvSpPr/>
              <p:nvPr/>
            </p:nvSpPr>
            <p:spPr>
              <a:xfrm>
                <a:off x="6121725" y="2706000"/>
                <a:ext cx="945000" cy="268500"/>
              </a:xfrm>
              <a:prstGeom prst="rect">
                <a:avLst/>
              </a:prstGeom>
              <a:solidFill>
                <a:srgbClr val="6AA8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sp>
            <p:nvSpPr>
              <p:cNvPr id="145" name="Google Shape;145;p15"/>
              <p:cNvSpPr/>
              <p:nvPr/>
            </p:nvSpPr>
            <p:spPr>
              <a:xfrm>
                <a:off x="6026225" y="2974500"/>
                <a:ext cx="1195200" cy="268500"/>
              </a:xfrm>
              <a:prstGeom prst="rect">
                <a:avLst/>
              </a:prstGeom>
              <a:solidFill>
                <a:srgbClr val="274E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sp>
            <p:nvSpPr>
              <p:cNvPr id="146" name="Google Shape;146;p15"/>
              <p:cNvSpPr/>
              <p:nvPr/>
            </p:nvSpPr>
            <p:spPr>
              <a:xfrm>
                <a:off x="6477925" y="3243000"/>
                <a:ext cx="309900" cy="448500"/>
              </a:xfrm>
              <a:prstGeom prst="rect">
                <a:avLst/>
              </a:prstGeom>
              <a:solidFill>
                <a:srgbClr val="5B0F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sp>
            <p:nvSpPr>
              <p:cNvPr id="147" name="Google Shape;147;p15"/>
              <p:cNvSpPr/>
              <p:nvPr/>
            </p:nvSpPr>
            <p:spPr>
              <a:xfrm>
                <a:off x="6396575" y="1797200"/>
                <a:ext cx="454500" cy="448500"/>
              </a:xfrm>
              <a:prstGeom prst="ellipse">
                <a:avLst/>
              </a:prstGeom>
              <a:solidFill>
                <a:srgbClr val="FFD96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</p:grpSp>
        <p:grpSp>
          <p:nvGrpSpPr>
            <p:cNvPr id="148" name="Google Shape;148;p15"/>
            <p:cNvGrpSpPr/>
            <p:nvPr/>
          </p:nvGrpSpPr>
          <p:grpSpPr>
            <a:xfrm>
              <a:off x="7582116" y="3427593"/>
              <a:ext cx="564373" cy="894488"/>
              <a:chOff x="6026225" y="1797200"/>
              <a:chExt cx="1195200" cy="1894300"/>
            </a:xfrm>
          </p:grpSpPr>
          <p:sp>
            <p:nvSpPr>
              <p:cNvPr id="149" name="Google Shape;149;p15"/>
              <p:cNvSpPr/>
              <p:nvPr/>
            </p:nvSpPr>
            <p:spPr>
              <a:xfrm>
                <a:off x="6477925" y="2183400"/>
                <a:ext cx="309900" cy="268500"/>
              </a:xfrm>
              <a:prstGeom prst="rect">
                <a:avLst/>
              </a:prstGeom>
              <a:solidFill>
                <a:srgbClr val="6AA8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sp>
            <p:nvSpPr>
              <p:cNvPr id="150" name="Google Shape;150;p15"/>
              <p:cNvSpPr/>
              <p:nvPr/>
            </p:nvSpPr>
            <p:spPr>
              <a:xfrm>
                <a:off x="6320475" y="2437500"/>
                <a:ext cx="591300" cy="268500"/>
              </a:xfrm>
              <a:prstGeom prst="rect">
                <a:avLst/>
              </a:prstGeom>
              <a:solidFill>
                <a:srgbClr val="274E13"/>
              </a:solidFill>
              <a:ln w="9525" cap="flat" cmpd="sng">
                <a:solidFill>
                  <a:srgbClr val="274E1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sp>
            <p:nvSpPr>
              <p:cNvPr id="151" name="Google Shape;151;p15"/>
              <p:cNvSpPr/>
              <p:nvPr/>
            </p:nvSpPr>
            <p:spPr>
              <a:xfrm>
                <a:off x="6121725" y="2706000"/>
                <a:ext cx="945000" cy="268500"/>
              </a:xfrm>
              <a:prstGeom prst="rect">
                <a:avLst/>
              </a:prstGeom>
              <a:solidFill>
                <a:srgbClr val="6AA8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sp>
            <p:nvSpPr>
              <p:cNvPr id="152" name="Google Shape;152;p15"/>
              <p:cNvSpPr/>
              <p:nvPr/>
            </p:nvSpPr>
            <p:spPr>
              <a:xfrm>
                <a:off x="6026225" y="2974500"/>
                <a:ext cx="1195200" cy="268500"/>
              </a:xfrm>
              <a:prstGeom prst="rect">
                <a:avLst/>
              </a:prstGeom>
              <a:solidFill>
                <a:srgbClr val="274E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sp>
            <p:nvSpPr>
              <p:cNvPr id="153" name="Google Shape;153;p15"/>
              <p:cNvSpPr/>
              <p:nvPr/>
            </p:nvSpPr>
            <p:spPr>
              <a:xfrm>
                <a:off x="6477925" y="3243000"/>
                <a:ext cx="309900" cy="448500"/>
              </a:xfrm>
              <a:prstGeom prst="rect">
                <a:avLst/>
              </a:prstGeom>
              <a:solidFill>
                <a:srgbClr val="5B0F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sp>
            <p:nvSpPr>
              <p:cNvPr id="154" name="Google Shape;154;p15"/>
              <p:cNvSpPr/>
              <p:nvPr/>
            </p:nvSpPr>
            <p:spPr>
              <a:xfrm>
                <a:off x="6396575" y="1797200"/>
                <a:ext cx="454500" cy="448500"/>
              </a:xfrm>
              <a:prstGeom prst="ellipse">
                <a:avLst/>
              </a:prstGeom>
              <a:solidFill>
                <a:srgbClr val="FFD96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</p:grp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6"/>
          <p:cNvSpPr txBox="1">
            <a:spLocks noGrp="1"/>
          </p:cNvSpPr>
          <p:nvPr>
            <p:ph type="ctrTitle"/>
          </p:nvPr>
        </p:nvSpPr>
        <p:spPr>
          <a:xfrm>
            <a:off x="485875" y="264475"/>
            <a:ext cx="8183700" cy="147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Activity #1</a:t>
            </a:r>
            <a:endParaRPr/>
          </a:p>
        </p:txBody>
      </p:sp>
      <p:sp>
        <p:nvSpPr>
          <p:cNvPr id="160" name="Google Shape;160;p16"/>
          <p:cNvSpPr txBox="1">
            <a:spLocks noGrp="1"/>
          </p:cNvSpPr>
          <p:nvPr>
            <p:ph type="subTitle" idx="1"/>
          </p:nvPr>
        </p:nvSpPr>
        <p:spPr>
          <a:xfrm>
            <a:off x="485875" y="1738075"/>
            <a:ext cx="8183700" cy="86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Row of images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Row of images</a:t>
            </a:r>
            <a:endParaRPr/>
          </a:p>
        </p:txBody>
      </p:sp>
      <p:sp>
        <p:nvSpPr>
          <p:cNvPr id="166" name="Google Shape;166;p17"/>
          <p:cNvSpPr txBox="1">
            <a:spLocks noGrp="1"/>
          </p:cNvSpPr>
          <p:nvPr>
            <p:ph type="body" idx="1"/>
          </p:nvPr>
        </p:nvSpPr>
        <p:spPr>
          <a:xfrm>
            <a:off x="311700" y="989275"/>
            <a:ext cx="4462200" cy="401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dk2"/>
                </a:solidFill>
              </a:rPr>
              <a:t>To make a row of images, the image will move from left to right</a:t>
            </a:r>
            <a:endParaRPr sz="2200"/>
          </a:p>
          <a:p>
            <a:pPr marL="457200" lvl="0" indent="-355600" algn="l" rtl="0">
              <a:spcBef>
                <a:spcPts val="120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The </a:t>
            </a:r>
            <a:r>
              <a:rPr lang="en" sz="2000" b="1">
                <a:solidFill>
                  <a:srgbClr val="0000FF"/>
                </a:solidFill>
              </a:rPr>
              <a:t>x</a:t>
            </a:r>
            <a:r>
              <a:rPr lang="en" sz="2000"/>
              <a:t> location moves left to right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You will use a loop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Draw an image in the loop 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And then 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Increment </a:t>
            </a:r>
            <a:r>
              <a:rPr lang="en" sz="2000" b="1">
                <a:solidFill>
                  <a:srgbClr val="0000FF"/>
                </a:solidFill>
              </a:rPr>
              <a:t>x</a:t>
            </a:r>
            <a:r>
              <a:rPr lang="en" sz="2000"/>
              <a:t> inside the loop</a:t>
            </a:r>
            <a:endParaRPr sz="2000"/>
          </a:p>
        </p:txBody>
      </p:sp>
      <p:pic>
        <p:nvPicPr>
          <p:cNvPr id="167" name="Google Shape;167;p17"/>
          <p:cNvPicPr preferRelativeResize="0"/>
          <p:nvPr/>
        </p:nvPicPr>
        <p:blipFill rotWithShape="1">
          <a:blip r:embed="rId3">
            <a:alphaModFix/>
          </a:blip>
          <a:srcRect r="60848" b="54174"/>
          <a:stretch/>
        </p:blipFill>
        <p:spPr>
          <a:xfrm>
            <a:off x="5775500" y="880000"/>
            <a:ext cx="2892000" cy="3179650"/>
          </a:xfrm>
          <a:prstGeom prst="rect">
            <a:avLst/>
          </a:prstGeom>
          <a:noFill/>
          <a:ln>
            <a:noFill/>
          </a:ln>
        </p:spPr>
      </p:pic>
      <p:sp>
        <p:nvSpPr>
          <p:cNvPr id="168" name="Google Shape;168;p17"/>
          <p:cNvSpPr/>
          <p:nvPr/>
        </p:nvSpPr>
        <p:spPr>
          <a:xfrm>
            <a:off x="6663825" y="1883875"/>
            <a:ext cx="309900" cy="2685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69" name="Google Shape;169;p17"/>
          <p:cNvSpPr/>
          <p:nvPr/>
        </p:nvSpPr>
        <p:spPr>
          <a:xfrm>
            <a:off x="6506375" y="2137975"/>
            <a:ext cx="591300" cy="268500"/>
          </a:xfrm>
          <a:prstGeom prst="rect">
            <a:avLst/>
          </a:prstGeom>
          <a:solidFill>
            <a:srgbClr val="274E13"/>
          </a:solidFill>
          <a:ln w="9525" cap="flat" cmpd="sng">
            <a:solidFill>
              <a:srgbClr val="274E1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70" name="Google Shape;170;p17"/>
          <p:cNvSpPr/>
          <p:nvPr/>
        </p:nvSpPr>
        <p:spPr>
          <a:xfrm>
            <a:off x="6307625" y="2406475"/>
            <a:ext cx="945000" cy="2685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71" name="Google Shape;171;p17"/>
          <p:cNvSpPr/>
          <p:nvPr/>
        </p:nvSpPr>
        <p:spPr>
          <a:xfrm>
            <a:off x="6212125" y="2674975"/>
            <a:ext cx="1195200" cy="268500"/>
          </a:xfrm>
          <a:prstGeom prst="rect">
            <a:avLst/>
          </a:prstGeom>
          <a:solidFill>
            <a:srgbClr val="274E1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72" name="Google Shape;172;p17"/>
          <p:cNvSpPr/>
          <p:nvPr/>
        </p:nvSpPr>
        <p:spPr>
          <a:xfrm>
            <a:off x="6663825" y="2943475"/>
            <a:ext cx="309900" cy="448500"/>
          </a:xfrm>
          <a:prstGeom prst="rect">
            <a:avLst/>
          </a:prstGeom>
          <a:solidFill>
            <a:srgbClr val="5B0F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73" name="Google Shape;173;p17"/>
          <p:cNvSpPr/>
          <p:nvPr/>
        </p:nvSpPr>
        <p:spPr>
          <a:xfrm>
            <a:off x="6582475" y="1497675"/>
            <a:ext cx="454500" cy="448500"/>
          </a:xfrm>
          <a:prstGeom prst="ellipse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cxnSp>
        <p:nvCxnSpPr>
          <p:cNvPr id="174" name="Google Shape;174;p17"/>
          <p:cNvCxnSpPr/>
          <p:nvPr/>
        </p:nvCxnSpPr>
        <p:spPr>
          <a:xfrm rot="10800000" flipH="1">
            <a:off x="7459100" y="2400175"/>
            <a:ext cx="1404600" cy="63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Row of images</a:t>
            </a:r>
            <a:endParaRPr/>
          </a:p>
        </p:txBody>
      </p:sp>
      <p:sp>
        <p:nvSpPr>
          <p:cNvPr id="180" name="Google Shape;180;p18"/>
          <p:cNvSpPr txBox="1">
            <a:spLocks noGrp="1"/>
          </p:cNvSpPr>
          <p:nvPr>
            <p:ph type="body" idx="1"/>
          </p:nvPr>
        </p:nvSpPr>
        <p:spPr>
          <a:xfrm>
            <a:off x="311700" y="989275"/>
            <a:ext cx="4462200" cy="401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dk2"/>
                </a:solidFill>
              </a:rPr>
              <a:t>Create a function for a row of images</a:t>
            </a:r>
            <a:endParaRPr sz="2200"/>
          </a:p>
          <a:p>
            <a:pPr marL="457200" lvl="0" indent="-355600" algn="l" rtl="0">
              <a:spcBef>
                <a:spcPts val="120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Assign initial values for </a:t>
            </a:r>
            <a:r>
              <a:rPr lang="en" sz="2000" b="1">
                <a:solidFill>
                  <a:srgbClr val="0000FF"/>
                </a:solidFill>
              </a:rPr>
              <a:t>x</a:t>
            </a:r>
            <a:r>
              <a:rPr lang="en" sz="2000"/>
              <a:t> and </a:t>
            </a:r>
            <a:r>
              <a:rPr lang="en" sz="2000" b="1">
                <a:solidFill>
                  <a:srgbClr val="FF0000"/>
                </a:solidFill>
              </a:rPr>
              <a:t>y</a:t>
            </a:r>
            <a:endParaRPr sz="2000" b="1">
              <a:solidFill>
                <a:srgbClr val="FF0000"/>
              </a:solidFill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Fill the screen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Start a for loop</a:t>
            </a:r>
            <a:endParaRPr sz="2000"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Decide how many images will fit across the screen</a:t>
            </a:r>
            <a:endParaRPr sz="2000"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Use this number as your range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Call the holiday image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Increment </a:t>
            </a:r>
            <a:r>
              <a:rPr lang="en" sz="2000" b="1">
                <a:solidFill>
                  <a:srgbClr val="0000FF"/>
                </a:solidFill>
              </a:rPr>
              <a:t>x</a:t>
            </a:r>
            <a:endParaRPr sz="2000" b="1">
              <a:solidFill>
                <a:srgbClr val="0000FF"/>
              </a:solidFill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Decide how much </a:t>
            </a:r>
            <a:r>
              <a:rPr lang="en" sz="2000" b="1">
                <a:solidFill>
                  <a:srgbClr val="0000FF"/>
                </a:solidFill>
              </a:rPr>
              <a:t>x</a:t>
            </a:r>
            <a:r>
              <a:rPr lang="en" sz="2000"/>
              <a:t> needs to change for the next image</a:t>
            </a:r>
            <a:endParaRPr sz="2000"/>
          </a:p>
        </p:txBody>
      </p:sp>
      <p:pic>
        <p:nvPicPr>
          <p:cNvPr id="181" name="Google Shape;181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39425" y="1169200"/>
            <a:ext cx="3210450" cy="2160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Row of images</a:t>
            </a:r>
            <a:endParaRPr/>
          </a:p>
        </p:txBody>
      </p:sp>
      <p:sp>
        <p:nvSpPr>
          <p:cNvPr id="187" name="Google Shape;187;p19"/>
          <p:cNvSpPr txBox="1">
            <a:spLocks noGrp="1"/>
          </p:cNvSpPr>
          <p:nvPr>
            <p:ph type="body" idx="1"/>
          </p:nvPr>
        </p:nvSpPr>
        <p:spPr>
          <a:xfrm>
            <a:off x="311700" y="989275"/>
            <a:ext cx="4462200" cy="401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dk2"/>
                </a:solidFill>
              </a:rPr>
              <a:t>Decide what button you want to press to get a row of images</a:t>
            </a:r>
            <a:endParaRPr sz="2200"/>
          </a:p>
          <a:p>
            <a:pPr marL="457200" lvl="0" indent="-355600" algn="l" rtl="0">
              <a:spcBef>
                <a:spcPts val="120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Add an instruction in intro() to tell the user what button to press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Add an if statement in the main program for the button</a:t>
            </a:r>
            <a:endParaRPr sz="200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000"/>
              <a:t>Run and test the code. Do you get a row of images and a random image with button presses?</a:t>
            </a:r>
            <a:endParaRPr sz="2000"/>
          </a:p>
        </p:txBody>
      </p:sp>
      <p:pic>
        <p:nvPicPr>
          <p:cNvPr id="188" name="Google Shape;188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15975" y="1138200"/>
            <a:ext cx="3451450" cy="3420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20"/>
          <p:cNvSpPr txBox="1">
            <a:spLocks noGrp="1"/>
          </p:cNvSpPr>
          <p:nvPr>
            <p:ph type="ctrTitle"/>
          </p:nvPr>
        </p:nvSpPr>
        <p:spPr>
          <a:xfrm>
            <a:off x="485875" y="264475"/>
            <a:ext cx="8183700" cy="147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Activity #2</a:t>
            </a:r>
            <a:endParaRPr/>
          </a:p>
        </p:txBody>
      </p:sp>
      <p:sp>
        <p:nvSpPr>
          <p:cNvPr id="194" name="Google Shape;194;p20"/>
          <p:cNvSpPr txBox="1">
            <a:spLocks noGrp="1"/>
          </p:cNvSpPr>
          <p:nvPr>
            <p:ph type="subTitle" idx="1"/>
          </p:nvPr>
        </p:nvSpPr>
        <p:spPr>
          <a:xfrm>
            <a:off x="485875" y="1738075"/>
            <a:ext cx="8183700" cy="86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Column of images and diagonal images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Column of images</a:t>
            </a:r>
            <a:endParaRPr/>
          </a:p>
        </p:txBody>
      </p:sp>
      <p:sp>
        <p:nvSpPr>
          <p:cNvPr id="200" name="Google Shape;200;p21"/>
          <p:cNvSpPr txBox="1">
            <a:spLocks noGrp="1"/>
          </p:cNvSpPr>
          <p:nvPr>
            <p:ph type="body" idx="1"/>
          </p:nvPr>
        </p:nvSpPr>
        <p:spPr>
          <a:xfrm>
            <a:off x="311700" y="989275"/>
            <a:ext cx="4462200" cy="401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dk2"/>
                </a:solidFill>
              </a:rPr>
              <a:t>To make a column of images, the image will move from top to bottom</a:t>
            </a:r>
            <a:endParaRPr sz="2200"/>
          </a:p>
          <a:p>
            <a:pPr marL="457200" lvl="0" indent="-355600" algn="l" rtl="0">
              <a:spcBef>
                <a:spcPts val="120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The </a:t>
            </a:r>
            <a:r>
              <a:rPr lang="en" sz="2000" b="1">
                <a:solidFill>
                  <a:srgbClr val="FF0000"/>
                </a:solidFill>
              </a:rPr>
              <a:t>y</a:t>
            </a:r>
            <a:r>
              <a:rPr lang="en" sz="2000"/>
              <a:t> location moves top to bottom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You will use a loop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Draw an image in the loop 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And then 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Increment </a:t>
            </a:r>
            <a:r>
              <a:rPr lang="en" sz="2000" b="1">
                <a:solidFill>
                  <a:srgbClr val="FF0000"/>
                </a:solidFill>
              </a:rPr>
              <a:t>y</a:t>
            </a:r>
            <a:r>
              <a:rPr lang="en" sz="2000"/>
              <a:t> inside the loop</a:t>
            </a:r>
            <a:endParaRPr sz="2000"/>
          </a:p>
        </p:txBody>
      </p:sp>
      <p:pic>
        <p:nvPicPr>
          <p:cNvPr id="201" name="Google Shape;201;p21"/>
          <p:cNvPicPr preferRelativeResize="0"/>
          <p:nvPr/>
        </p:nvPicPr>
        <p:blipFill rotWithShape="1">
          <a:blip r:embed="rId3">
            <a:alphaModFix/>
          </a:blip>
          <a:srcRect r="60848" b="54174"/>
          <a:stretch/>
        </p:blipFill>
        <p:spPr>
          <a:xfrm>
            <a:off x="5775500" y="880000"/>
            <a:ext cx="2892000" cy="3179650"/>
          </a:xfrm>
          <a:prstGeom prst="rect">
            <a:avLst/>
          </a:prstGeom>
          <a:noFill/>
          <a:ln>
            <a:noFill/>
          </a:ln>
        </p:spPr>
      </p:pic>
      <p:sp>
        <p:nvSpPr>
          <p:cNvPr id="202" name="Google Shape;202;p21"/>
          <p:cNvSpPr/>
          <p:nvPr/>
        </p:nvSpPr>
        <p:spPr>
          <a:xfrm>
            <a:off x="6663825" y="1883875"/>
            <a:ext cx="309900" cy="2685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03" name="Google Shape;203;p21"/>
          <p:cNvSpPr/>
          <p:nvPr/>
        </p:nvSpPr>
        <p:spPr>
          <a:xfrm>
            <a:off x="6506375" y="2137975"/>
            <a:ext cx="591300" cy="268500"/>
          </a:xfrm>
          <a:prstGeom prst="rect">
            <a:avLst/>
          </a:prstGeom>
          <a:solidFill>
            <a:srgbClr val="274E13"/>
          </a:solidFill>
          <a:ln w="9525" cap="flat" cmpd="sng">
            <a:solidFill>
              <a:srgbClr val="274E1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04" name="Google Shape;204;p21"/>
          <p:cNvSpPr/>
          <p:nvPr/>
        </p:nvSpPr>
        <p:spPr>
          <a:xfrm>
            <a:off x="6307625" y="2406475"/>
            <a:ext cx="945000" cy="2685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05" name="Google Shape;205;p21"/>
          <p:cNvSpPr/>
          <p:nvPr/>
        </p:nvSpPr>
        <p:spPr>
          <a:xfrm>
            <a:off x="6212125" y="2674975"/>
            <a:ext cx="1195200" cy="268500"/>
          </a:xfrm>
          <a:prstGeom prst="rect">
            <a:avLst/>
          </a:prstGeom>
          <a:solidFill>
            <a:srgbClr val="274E1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06" name="Google Shape;206;p21"/>
          <p:cNvSpPr/>
          <p:nvPr/>
        </p:nvSpPr>
        <p:spPr>
          <a:xfrm>
            <a:off x="6663825" y="2943475"/>
            <a:ext cx="309900" cy="448500"/>
          </a:xfrm>
          <a:prstGeom prst="rect">
            <a:avLst/>
          </a:prstGeom>
          <a:solidFill>
            <a:srgbClr val="5B0F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07" name="Google Shape;207;p21"/>
          <p:cNvSpPr/>
          <p:nvPr/>
        </p:nvSpPr>
        <p:spPr>
          <a:xfrm>
            <a:off x="6582475" y="1497675"/>
            <a:ext cx="454500" cy="448500"/>
          </a:xfrm>
          <a:prstGeom prst="ellipse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cxnSp>
        <p:nvCxnSpPr>
          <p:cNvPr id="208" name="Google Shape;208;p21"/>
          <p:cNvCxnSpPr/>
          <p:nvPr/>
        </p:nvCxnSpPr>
        <p:spPr>
          <a:xfrm>
            <a:off x="6880700" y="3466075"/>
            <a:ext cx="0" cy="9336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Plum">
  <a:themeElements>
    <a:clrScheme name="Plum">
      <a:dk1>
        <a:srgbClr val="611BB8"/>
      </a:dk1>
      <a:lt1>
        <a:srgbClr val="FFFFFF"/>
      </a:lt1>
      <a:dk2>
        <a:srgbClr val="000000"/>
      </a:dk2>
      <a:lt2>
        <a:srgbClr val="7F7F7F"/>
      </a:lt2>
      <a:accent1>
        <a:srgbClr val="333333"/>
      </a:accent1>
      <a:accent2>
        <a:srgbClr val="5E2B97"/>
      </a:accent2>
      <a:accent3>
        <a:srgbClr val="7E57C2"/>
      </a:accent3>
      <a:accent4>
        <a:srgbClr val="C77025"/>
      </a:accent4>
      <a:accent5>
        <a:srgbClr val="009688"/>
      </a:accent5>
      <a:accent6>
        <a:srgbClr val="FFD600"/>
      </a:accent6>
      <a:hlink>
        <a:srgbClr val="009688"/>
      </a:hlink>
      <a:folHlink>
        <a:srgbClr val="00968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993</Words>
  <Application>Microsoft Office PowerPoint</Application>
  <PresentationFormat>On-screen Show (16:9)</PresentationFormat>
  <Paragraphs>129</Paragraphs>
  <Slides>23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Source Sans Pro</vt:lpstr>
      <vt:lpstr>Montserrat</vt:lpstr>
      <vt:lpstr>Arial</vt:lpstr>
      <vt:lpstr>Calibri</vt:lpstr>
      <vt:lpstr>Raleway</vt:lpstr>
      <vt:lpstr>Plum</vt:lpstr>
      <vt:lpstr>Loops with Original Graphic</vt:lpstr>
      <vt:lpstr>Warm-up</vt:lpstr>
      <vt:lpstr>Creating a shape with images</vt:lpstr>
      <vt:lpstr>Activity #1</vt:lpstr>
      <vt:lpstr>Row of images</vt:lpstr>
      <vt:lpstr>Row of images</vt:lpstr>
      <vt:lpstr>Row of images</vt:lpstr>
      <vt:lpstr>Activity #2</vt:lpstr>
      <vt:lpstr>Column of images</vt:lpstr>
      <vt:lpstr>Column of images</vt:lpstr>
      <vt:lpstr>Column of images</vt:lpstr>
      <vt:lpstr>Diagonal images</vt:lpstr>
      <vt:lpstr>Diagonal images</vt:lpstr>
      <vt:lpstr>Diagonal images</vt:lpstr>
      <vt:lpstr>Activity #3</vt:lpstr>
      <vt:lpstr>Grid of images</vt:lpstr>
      <vt:lpstr>Grid of images</vt:lpstr>
      <vt:lpstr>Grid of images</vt:lpstr>
      <vt:lpstr>Grid of images</vt:lpstr>
      <vt:lpstr>Challenge</vt:lpstr>
      <vt:lpstr>A different shape</vt:lpstr>
      <vt:lpstr>A different shape of images</vt:lpstr>
      <vt:lpstr>A different shape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Jill Jones</cp:lastModifiedBy>
  <cp:revision>1</cp:revision>
  <dcterms:modified xsi:type="dcterms:W3CDTF">2024-08-20T15:56:56Z</dcterms:modified>
</cp:coreProperties>
</file>